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4"/>
  </p:notesMasterIdLst>
  <p:sldIdLst>
    <p:sldId id="267" r:id="rId2"/>
    <p:sldId id="269" r:id="rId3"/>
    <p:sldId id="279" r:id="rId4"/>
    <p:sldId id="276" r:id="rId5"/>
    <p:sldId id="274" r:id="rId6"/>
    <p:sldId id="280" r:id="rId7"/>
    <p:sldId id="273" r:id="rId8"/>
    <p:sldId id="268" r:id="rId9"/>
    <p:sldId id="281" r:id="rId10"/>
    <p:sldId id="275" r:id="rId11"/>
    <p:sldId id="270" r:id="rId12"/>
    <p:sldId id="277" r:id="rId13"/>
  </p:sldIdLst>
  <p:sldSz cx="10799763" cy="8280400"/>
  <p:notesSz cx="6858000" cy="9144000"/>
  <p:defaultTextStyle>
    <a:defPPr>
      <a:defRPr lang="en-US"/>
    </a:defPPr>
    <a:lvl1pPr marL="0" algn="l" defTabSz="457170" rtl="0" eaLnBrk="1" latinLnBrk="0" hangingPunct="1">
      <a:defRPr sz="1799" kern="1200">
        <a:solidFill>
          <a:schemeClr val="tx1"/>
        </a:solidFill>
        <a:latin typeface="+mn-lt"/>
        <a:ea typeface="+mn-ea"/>
        <a:cs typeface="+mn-cs"/>
      </a:defRPr>
    </a:lvl1pPr>
    <a:lvl2pPr marL="457170" algn="l" defTabSz="457170" rtl="0" eaLnBrk="1" latinLnBrk="0" hangingPunct="1">
      <a:defRPr sz="1799" kern="1200">
        <a:solidFill>
          <a:schemeClr val="tx1"/>
        </a:solidFill>
        <a:latin typeface="+mn-lt"/>
        <a:ea typeface="+mn-ea"/>
        <a:cs typeface="+mn-cs"/>
      </a:defRPr>
    </a:lvl2pPr>
    <a:lvl3pPr marL="914340" algn="l" defTabSz="457170" rtl="0" eaLnBrk="1" latinLnBrk="0" hangingPunct="1">
      <a:defRPr sz="1799" kern="1200">
        <a:solidFill>
          <a:schemeClr val="tx1"/>
        </a:solidFill>
        <a:latin typeface="+mn-lt"/>
        <a:ea typeface="+mn-ea"/>
        <a:cs typeface="+mn-cs"/>
      </a:defRPr>
    </a:lvl3pPr>
    <a:lvl4pPr marL="1371511" algn="l" defTabSz="457170" rtl="0" eaLnBrk="1" latinLnBrk="0" hangingPunct="1">
      <a:defRPr sz="1799" kern="1200">
        <a:solidFill>
          <a:schemeClr val="tx1"/>
        </a:solidFill>
        <a:latin typeface="+mn-lt"/>
        <a:ea typeface="+mn-ea"/>
        <a:cs typeface="+mn-cs"/>
      </a:defRPr>
    </a:lvl4pPr>
    <a:lvl5pPr marL="1828681" algn="l" defTabSz="457170" rtl="0" eaLnBrk="1" latinLnBrk="0" hangingPunct="1">
      <a:defRPr sz="1799" kern="1200">
        <a:solidFill>
          <a:schemeClr val="tx1"/>
        </a:solidFill>
        <a:latin typeface="+mn-lt"/>
        <a:ea typeface="+mn-ea"/>
        <a:cs typeface="+mn-cs"/>
      </a:defRPr>
    </a:lvl5pPr>
    <a:lvl6pPr marL="2285851" algn="l" defTabSz="457170" rtl="0" eaLnBrk="1" latinLnBrk="0" hangingPunct="1">
      <a:defRPr sz="1799" kern="1200">
        <a:solidFill>
          <a:schemeClr val="tx1"/>
        </a:solidFill>
        <a:latin typeface="+mn-lt"/>
        <a:ea typeface="+mn-ea"/>
        <a:cs typeface="+mn-cs"/>
      </a:defRPr>
    </a:lvl6pPr>
    <a:lvl7pPr marL="2743021" algn="l" defTabSz="457170" rtl="0" eaLnBrk="1" latinLnBrk="0" hangingPunct="1">
      <a:defRPr sz="1799" kern="1200">
        <a:solidFill>
          <a:schemeClr val="tx1"/>
        </a:solidFill>
        <a:latin typeface="+mn-lt"/>
        <a:ea typeface="+mn-ea"/>
        <a:cs typeface="+mn-cs"/>
      </a:defRPr>
    </a:lvl7pPr>
    <a:lvl8pPr marL="3200190" algn="l" defTabSz="457170" rtl="0" eaLnBrk="1" latinLnBrk="0" hangingPunct="1">
      <a:defRPr sz="1799" kern="1200">
        <a:solidFill>
          <a:schemeClr val="tx1"/>
        </a:solidFill>
        <a:latin typeface="+mn-lt"/>
        <a:ea typeface="+mn-ea"/>
        <a:cs typeface="+mn-cs"/>
      </a:defRPr>
    </a:lvl8pPr>
    <a:lvl9pPr marL="3657361" algn="l" defTabSz="45717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7D7D7D"/>
    <a:srgbClr val="08306B"/>
    <a:srgbClr val="FF0000"/>
    <a:srgbClr val="1400FF"/>
    <a:srgbClr val="FFA93D"/>
    <a:srgbClr val="FFFA2C"/>
    <a:srgbClr val="3A3DCA"/>
    <a:srgbClr val="5B9B28"/>
    <a:srgbClr val="63F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snapToObjects="1">
      <p:cViewPr varScale="1">
        <p:scale>
          <a:sx n="99" d="100"/>
          <a:sy n="99" d="100"/>
        </p:scale>
        <p:origin x="28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0F782-1184-2B43-94CE-7290C79F79B1}" type="datetimeFigureOut">
              <a:rPr lang="en-US" smtClean="0"/>
              <a:t>3/14/22</a:t>
            </a:fld>
            <a:endParaRPr lang="en-US"/>
          </a:p>
        </p:txBody>
      </p:sp>
      <p:sp>
        <p:nvSpPr>
          <p:cNvPr id="4" name="Slide Image Placeholder 3"/>
          <p:cNvSpPr>
            <a:spLocks noGrp="1" noRot="1" noChangeAspect="1"/>
          </p:cNvSpPr>
          <p:nvPr>
            <p:ph type="sldImg" idx="2"/>
          </p:nvPr>
        </p:nvSpPr>
        <p:spPr>
          <a:xfrm>
            <a:off x="1417638" y="1143000"/>
            <a:ext cx="4022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D275CE-FE7C-3247-935B-2262F68DB3BB}" type="slidenum">
              <a:rPr lang="en-US" smtClean="0"/>
              <a:t>‹#›</a:t>
            </a:fld>
            <a:endParaRPr lang="en-US"/>
          </a:p>
        </p:txBody>
      </p:sp>
    </p:spTree>
    <p:extLst>
      <p:ext uri="{BB962C8B-B14F-4D97-AF65-F5344CB8AC3E}">
        <p14:creationId xmlns:p14="http://schemas.microsoft.com/office/powerpoint/2010/main" val="46399152"/>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1"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0" algn="l" defTabSz="914340" rtl="0" eaLnBrk="1" latinLnBrk="0" hangingPunct="1">
      <a:defRPr sz="1200" kern="1200">
        <a:solidFill>
          <a:schemeClr val="tx1"/>
        </a:solidFill>
        <a:latin typeface="+mn-lt"/>
        <a:ea typeface="+mn-ea"/>
        <a:cs typeface="+mn-cs"/>
      </a:defRPr>
    </a:lvl8pPr>
    <a:lvl9pPr marL="3657361"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Fig 1. Illustration of rabies virus clades, subclades and lineages. </a:t>
            </a:r>
            <a:r>
              <a:rPr lang="en-GB" sz="1200" i="1" kern="1200" dirty="0">
                <a:solidFill>
                  <a:schemeClr val="tx1"/>
                </a:solidFill>
                <a:effectLst/>
                <a:latin typeface="+mn-lt"/>
                <a:ea typeface="+mn-ea"/>
                <a:cs typeface="+mn-cs"/>
              </a:rPr>
              <a:t>Maximum likelihood tree of all publicly available whole genome rabies virus sequences (n=650) coloured by previously identified subclades [13]. The NEE subclade has been expanded to show major and minor lineages from the updated MADDOG classification system. </a:t>
            </a:r>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1</a:t>
            </a:fld>
            <a:endParaRPr lang="en-US"/>
          </a:p>
        </p:txBody>
      </p:sp>
    </p:spTree>
    <p:extLst>
      <p:ext uri="{BB962C8B-B14F-4D97-AF65-F5344CB8AC3E}">
        <p14:creationId xmlns:p14="http://schemas.microsoft.com/office/powerpoint/2010/main" val="3993933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10</a:t>
            </a:fld>
            <a:endParaRPr lang="en-US"/>
          </a:p>
        </p:txBody>
      </p:sp>
    </p:spTree>
    <p:extLst>
      <p:ext uri="{BB962C8B-B14F-4D97-AF65-F5344CB8AC3E}">
        <p14:creationId xmlns:p14="http://schemas.microsoft.com/office/powerpoint/2010/main" val="193957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u="none" strike="noStrike" kern="1200" dirty="0">
                <a:solidFill>
                  <a:schemeClr val="tx1"/>
                </a:solidFill>
                <a:effectLst/>
                <a:latin typeface="+mn-lt"/>
                <a:ea typeface="+mn-ea"/>
                <a:cs typeface="+mn-cs"/>
              </a:rPr>
              <a:t>Figure 7 - </a:t>
            </a:r>
            <a:r>
              <a:rPr lang="en-GB" sz="1200" b="0" i="1" u="none" strike="noStrike" kern="1200" dirty="0">
                <a:solidFill>
                  <a:schemeClr val="tx1"/>
                </a:solidFill>
                <a:effectLst/>
                <a:latin typeface="+mn-lt"/>
                <a:ea typeface="+mn-ea"/>
                <a:cs typeface="+mn-cs"/>
              </a:rPr>
              <a:t>Global distribution of a lineage over time. Bright red indicates information from WGS lineage designation, whereas the darker red indicated the additional information from N gene lineage designation. Dated points represent introductions into countries, with arrows suggesting the likely route of introduction.</a:t>
            </a:r>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11</a:t>
            </a:fld>
            <a:endParaRPr lang="en-US"/>
          </a:p>
        </p:txBody>
      </p:sp>
    </p:spTree>
    <p:extLst>
      <p:ext uri="{BB962C8B-B14F-4D97-AF65-F5344CB8AC3E}">
        <p14:creationId xmlns:p14="http://schemas.microsoft.com/office/powerpoint/2010/main" val="1009940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Fig 2.</a:t>
            </a:r>
            <a:r>
              <a:rPr lang="en-GB" sz="1200" i="1"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Schematic of the online capabilities of RABV-GLUE.</a:t>
            </a:r>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D275CE-FE7C-3247-935B-2262F68DB3BB}" type="slidenum">
              <a:rPr lang="en-US" smtClean="0"/>
              <a:t>2</a:t>
            </a:fld>
            <a:endParaRPr lang="en-US"/>
          </a:p>
        </p:txBody>
      </p:sp>
    </p:spTree>
    <p:extLst>
      <p:ext uri="{BB962C8B-B14F-4D97-AF65-F5344CB8AC3E}">
        <p14:creationId xmlns:p14="http://schemas.microsoft.com/office/powerpoint/2010/main" val="218083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Fig 3. Summary of lineage designation steps.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3</a:t>
            </a:fld>
            <a:endParaRPr lang="en-US"/>
          </a:p>
        </p:txBody>
      </p:sp>
    </p:spTree>
    <p:extLst>
      <p:ext uri="{BB962C8B-B14F-4D97-AF65-F5344CB8AC3E}">
        <p14:creationId xmlns:p14="http://schemas.microsoft.com/office/powerpoint/2010/main" val="36551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Fig 4. Lineage designations of whole genome and N gene sequences from the RABV Cosmopolitan clade. A: </a:t>
            </a:r>
            <a:r>
              <a:rPr lang="en-GB" sz="1200" i="1" kern="1200" dirty="0">
                <a:solidFill>
                  <a:schemeClr val="tx1"/>
                </a:solidFill>
                <a:effectLst/>
                <a:latin typeface="+mn-lt"/>
                <a:ea typeface="+mn-ea"/>
                <a:cs typeface="+mn-cs"/>
              </a:rPr>
              <a:t>Maximum likelihood tree showing the lineage positions, rooted using an outgroup of 10 Asian SEA1b sequences, with scale indicating substitutions per site per year, and hierarchical relationships with dashed lines indicating 5 lineage iterations (n=2608 total sequences for tree and sunburst plot, combing both WGS and N gene sequences). </a:t>
            </a:r>
            <a:r>
              <a:rPr lang="en-GB" sz="1200" b="1" i="1" kern="1200" dirty="0">
                <a:solidFill>
                  <a:schemeClr val="tx1"/>
                </a:solidFill>
                <a:effectLst/>
                <a:latin typeface="+mn-lt"/>
                <a:ea typeface="+mn-ea"/>
                <a:cs typeface="+mn-cs"/>
              </a:rPr>
              <a:t>B: </a:t>
            </a:r>
            <a:r>
              <a:rPr lang="en-GB" sz="1200" i="1" kern="1200" dirty="0">
                <a:solidFill>
                  <a:schemeClr val="tx1"/>
                </a:solidFill>
                <a:effectLst/>
                <a:latin typeface="+mn-lt"/>
                <a:ea typeface="+mn-ea"/>
                <a:cs typeface="+mn-cs"/>
              </a:rPr>
              <a:t>Progression of classification definition from 22 previously defined subclades </a:t>
            </a:r>
            <a:r>
              <a:rPr lang="en-GB" sz="1200" b="1" i="1" kern="1200" dirty="0">
                <a:solidFill>
                  <a:schemeClr val="tx1"/>
                </a:solidFill>
                <a:effectLst/>
                <a:latin typeface="+mn-lt"/>
                <a:ea typeface="+mn-ea"/>
                <a:cs typeface="+mn-cs"/>
              </a:rPr>
              <a:t>(left) </a:t>
            </a:r>
            <a:r>
              <a:rPr lang="en-GB" sz="1200" i="1" kern="1200" dirty="0">
                <a:solidFill>
                  <a:schemeClr val="tx1"/>
                </a:solidFill>
                <a:effectLst/>
                <a:latin typeface="+mn-lt"/>
                <a:ea typeface="+mn-ea"/>
                <a:cs typeface="+mn-cs"/>
              </a:rPr>
              <a:t>to 52 lineages using only whole genome sequences </a:t>
            </a:r>
            <a:r>
              <a:rPr lang="en-GB" sz="1200" b="1" i="1" kern="1200" dirty="0">
                <a:solidFill>
                  <a:schemeClr val="tx1"/>
                </a:solidFill>
                <a:effectLst/>
                <a:latin typeface="+mn-lt"/>
                <a:ea typeface="+mn-ea"/>
                <a:cs typeface="+mn-cs"/>
              </a:rPr>
              <a:t>(middle)</a:t>
            </a:r>
            <a:r>
              <a:rPr lang="en-GB" sz="1200" i="1" kern="1200" dirty="0">
                <a:solidFill>
                  <a:schemeClr val="tx1"/>
                </a:solidFill>
                <a:effectLst/>
                <a:latin typeface="+mn-lt"/>
                <a:ea typeface="+mn-ea"/>
                <a:cs typeface="+mn-cs"/>
              </a:rPr>
              <a:t> to 147 lineages adding N gene sequences, with lineages seen at whole genome level in blue and additional lineages only seen at N gene level in red </a:t>
            </a:r>
            <a:r>
              <a:rPr lang="en-GB" sz="1200" b="1" i="1" kern="1200" dirty="0">
                <a:solidFill>
                  <a:schemeClr val="tx1"/>
                </a:solidFill>
                <a:effectLst/>
                <a:latin typeface="+mn-lt"/>
                <a:ea typeface="+mn-ea"/>
                <a:cs typeface="+mn-cs"/>
              </a:rPr>
              <a:t>(right).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D275CE-FE7C-3247-935B-2262F68DB3BB}" type="slidenum">
              <a:rPr lang="en-US" smtClean="0"/>
              <a:t>4</a:t>
            </a:fld>
            <a:endParaRPr lang="en-US"/>
          </a:p>
        </p:txBody>
      </p:sp>
    </p:spTree>
    <p:extLst>
      <p:ext uri="{BB962C8B-B14F-4D97-AF65-F5344CB8AC3E}">
        <p14:creationId xmlns:p14="http://schemas.microsoft.com/office/powerpoint/2010/main" val="329561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Fig 5.</a:t>
            </a:r>
            <a:r>
              <a:rPr lang="en-GB" sz="1200" i="1"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Distribution of RABV lineages from the Cosmopolitan clade determined from WGS and N gene sequences.</a:t>
            </a:r>
            <a:r>
              <a:rPr lang="en-GB" sz="1200" i="1" kern="1200" dirty="0">
                <a:solidFill>
                  <a:schemeClr val="tx1"/>
                </a:solidFill>
                <a:effectLst/>
                <a:latin typeface="+mn-lt"/>
                <a:ea typeface="+mn-ea"/>
                <a:cs typeface="+mn-cs"/>
              </a:rPr>
              <a:t> Circle size indicates the number of sequences (sum of both WGS and N gene sequences), with circles plotted to the centroid of each country. Sunburst plot from Fig 4A included to indicate colour scheme. Base layer of map from Natural Earth. </a:t>
            </a:r>
            <a:endParaRPr lang="en-GB" sz="1200" kern="1200" dirty="0">
              <a:solidFill>
                <a:schemeClr val="tx1"/>
              </a:solidFill>
              <a:effectLst/>
              <a:latin typeface="+mn-lt"/>
              <a:ea typeface="+mn-ea"/>
              <a:cs typeface="+mn-cs"/>
            </a:endParaRPr>
          </a:p>
          <a:p>
            <a:br>
              <a:rPr lang="en-GB" sz="1200" i="1" kern="1200" dirty="0">
                <a:solidFill>
                  <a:schemeClr val="tx1"/>
                </a:solidFill>
                <a:effectLst/>
                <a:latin typeface="+mn-lt"/>
                <a:ea typeface="+mn-ea"/>
                <a:cs typeface="+mn-cs"/>
              </a:rPr>
            </a:br>
            <a:r>
              <a:rPr lang="en-US" dirty="0"/>
              <a:t>1:5 = Madagascar</a:t>
            </a:r>
          </a:p>
          <a:p>
            <a:r>
              <a:rPr lang="en-US" dirty="0"/>
              <a:t>6:10 = France</a:t>
            </a:r>
          </a:p>
          <a:p>
            <a:r>
              <a:rPr lang="en-US" dirty="0"/>
              <a:t>11:25 = Russia</a:t>
            </a:r>
          </a:p>
          <a:p>
            <a:r>
              <a:rPr lang="en-US" dirty="0"/>
              <a:t>26:50 = </a:t>
            </a:r>
            <a:r>
              <a:rPr lang="en-US" dirty="0" err="1"/>
              <a:t>S.Africa</a:t>
            </a:r>
            <a:endParaRPr lang="en-US" dirty="0"/>
          </a:p>
          <a:p>
            <a:r>
              <a:rPr lang="en-US" dirty="0"/>
              <a:t>51:100 = Hungary</a:t>
            </a:r>
          </a:p>
          <a:p>
            <a:r>
              <a:rPr lang="en-US" dirty="0"/>
              <a:t>101:200 = Iran</a:t>
            </a:r>
          </a:p>
          <a:p>
            <a:r>
              <a:rPr lang="en-US" dirty="0"/>
              <a:t>201+ = Tanzania</a:t>
            </a:r>
          </a:p>
        </p:txBody>
      </p:sp>
      <p:sp>
        <p:nvSpPr>
          <p:cNvPr id="4" name="Slide Number Placeholder 3"/>
          <p:cNvSpPr>
            <a:spLocks noGrp="1"/>
          </p:cNvSpPr>
          <p:nvPr>
            <p:ph type="sldNum" sz="quarter" idx="5"/>
          </p:nvPr>
        </p:nvSpPr>
        <p:spPr/>
        <p:txBody>
          <a:bodyPr/>
          <a:lstStyle/>
          <a:p>
            <a:fld id="{B9D275CE-FE7C-3247-935B-2262F68DB3BB}" type="slidenum">
              <a:rPr lang="en-US" smtClean="0"/>
              <a:t>5</a:t>
            </a:fld>
            <a:endParaRPr lang="en-US"/>
          </a:p>
        </p:txBody>
      </p:sp>
    </p:spTree>
    <p:extLst>
      <p:ext uri="{BB962C8B-B14F-4D97-AF65-F5344CB8AC3E}">
        <p14:creationId xmlns:p14="http://schemas.microsoft.com/office/powerpoint/2010/main" val="80976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Figure 6. Case studies identifying an imported human rabies case and reconstructing historical spread of RABV into Tanzania.</a:t>
            </a:r>
            <a:r>
              <a:rPr lang="en-GB" sz="1200" i="1" kern="1200" dirty="0">
                <a:solidFill>
                  <a:schemeClr val="tx1"/>
                </a:solidFill>
                <a:effectLst/>
                <a:latin typeface="+mn-lt"/>
                <a:ea typeface="+mn-ea"/>
                <a:cs typeface="+mn-cs"/>
              </a:rPr>
              <a:t> Dated points represent first records of the lineage in the country, with arrows suggesting the likely source of introductions. Scale indicates substitutions per site per year. Base layer of maps from Natural Earth. </a:t>
            </a:r>
            <a:r>
              <a:rPr lang="en-GB" sz="1200" b="1" i="1" kern="1200" dirty="0">
                <a:solidFill>
                  <a:schemeClr val="tx1"/>
                </a:solidFill>
                <a:effectLst/>
                <a:latin typeface="+mn-lt"/>
                <a:ea typeface="+mn-ea"/>
                <a:cs typeface="+mn-cs"/>
              </a:rPr>
              <a:t>A: Left: </a:t>
            </a:r>
            <a:r>
              <a:rPr lang="en-GB" sz="1200" i="1" kern="1200" dirty="0">
                <a:solidFill>
                  <a:schemeClr val="tx1"/>
                </a:solidFill>
                <a:effectLst/>
                <a:latin typeface="+mn-lt"/>
                <a:ea typeface="+mn-ea"/>
                <a:cs typeface="+mn-cs"/>
              </a:rPr>
              <a:t>Countries where AM3a_A1.3 has been isolated over time. Bright red = information from WGS lineage designation, darker red = additional information from N gene lineage designation. The star indicates the human rabies case. </a:t>
            </a:r>
            <a:r>
              <a:rPr lang="en-GB" sz="1200" b="1" i="1" kern="1200" dirty="0">
                <a:solidFill>
                  <a:schemeClr val="tx1"/>
                </a:solidFill>
                <a:effectLst/>
                <a:latin typeface="+mn-lt"/>
                <a:ea typeface="+mn-ea"/>
                <a:cs typeface="+mn-cs"/>
              </a:rPr>
              <a:t>Right: </a:t>
            </a:r>
            <a:r>
              <a:rPr lang="en-GB" sz="1200" i="1" kern="1200" dirty="0">
                <a:solidFill>
                  <a:schemeClr val="tx1"/>
                </a:solidFill>
                <a:effectLst/>
                <a:latin typeface="+mn-lt"/>
                <a:ea typeface="+mn-ea"/>
                <a:cs typeface="+mn-cs"/>
              </a:rPr>
              <a:t>Maximum likelihood Subtree of AM3a_A1.3 lineage, with icons to indicate country of origin, </a:t>
            </a:r>
            <a:r>
              <a:rPr lang="en-GB" sz="1200" b="1" i="1" kern="1200" dirty="0">
                <a:solidFill>
                  <a:schemeClr val="tx1"/>
                </a:solidFill>
                <a:effectLst/>
                <a:latin typeface="+mn-lt"/>
                <a:ea typeface="+mn-ea"/>
                <a:cs typeface="+mn-cs"/>
              </a:rPr>
              <a:t>B:</a:t>
            </a:r>
            <a:r>
              <a:rPr lang="en-GB" sz="1200" i="1"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Left: </a:t>
            </a:r>
            <a:r>
              <a:rPr lang="en-GB" sz="1200" i="1" kern="1200" dirty="0">
                <a:solidFill>
                  <a:schemeClr val="tx1"/>
                </a:solidFill>
                <a:effectLst/>
                <a:latin typeface="+mn-lt"/>
                <a:ea typeface="+mn-ea"/>
                <a:cs typeface="+mn-cs"/>
              </a:rPr>
              <a:t>Countries where lineage A1.2.1 has been isolated over time. Bright green = information from WGS lineage designation, darker green = additional information from N gene lineage designation. The star indicates case of interest. </a:t>
            </a:r>
            <a:r>
              <a:rPr lang="en-GB" sz="1200" b="1" i="1" kern="1200" dirty="0">
                <a:solidFill>
                  <a:schemeClr val="tx1"/>
                </a:solidFill>
                <a:effectLst/>
                <a:latin typeface="+mn-lt"/>
                <a:ea typeface="+mn-ea"/>
                <a:cs typeface="+mn-cs"/>
              </a:rPr>
              <a:t>Right: </a:t>
            </a:r>
            <a:r>
              <a:rPr lang="en-GB" sz="1200" i="1" kern="1200" dirty="0">
                <a:solidFill>
                  <a:schemeClr val="tx1"/>
                </a:solidFill>
                <a:effectLst/>
                <a:latin typeface="+mn-lt"/>
                <a:ea typeface="+mn-ea"/>
                <a:cs typeface="+mn-cs"/>
              </a:rPr>
              <a:t>Maximum likelihood subtree of A1.2.1 lineage and descendants, with icons to indicate country of origin, corresponding to map, and dated tips.</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6</a:t>
            </a:fld>
            <a:endParaRPr lang="en-US"/>
          </a:p>
        </p:txBody>
      </p:sp>
    </p:spTree>
    <p:extLst>
      <p:ext uri="{BB962C8B-B14F-4D97-AF65-F5344CB8AC3E}">
        <p14:creationId xmlns:p14="http://schemas.microsoft.com/office/powerpoint/2010/main" val="105631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43000"/>
            <a:ext cx="4025900" cy="3086100"/>
          </a:xfrm>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Fig 7. Lineage designations of 224 rabies virus genomes from Tanzania.</a:t>
            </a:r>
            <a:r>
              <a:rPr lang="en-GB" sz="1200" i="1" kern="1200" dirty="0">
                <a:solidFill>
                  <a:schemeClr val="tx1"/>
                </a:solidFill>
                <a:effectLst/>
                <a:latin typeface="+mn-lt"/>
                <a:ea typeface="+mn-ea"/>
                <a:cs typeface="+mn-cs"/>
              </a:rPr>
              <a:t> Maximum likelihood tree with scale in substitutions per site per year, hierarchical relationships, and distribution of lineages. Sequences obtained from RABV-GLUE. Base layer of map from GADM. </a:t>
            </a:r>
            <a:endParaRPr lang="en-US" dirty="0"/>
          </a:p>
        </p:txBody>
      </p:sp>
      <p:sp>
        <p:nvSpPr>
          <p:cNvPr id="4" name="Slide Number Placeholder 3"/>
          <p:cNvSpPr>
            <a:spLocks noGrp="1"/>
          </p:cNvSpPr>
          <p:nvPr>
            <p:ph type="sldNum" sz="quarter" idx="5"/>
          </p:nvPr>
        </p:nvSpPr>
        <p:spPr/>
        <p:txBody>
          <a:bodyPr/>
          <a:lstStyle/>
          <a:p>
            <a:fld id="{B9D275CE-FE7C-3247-935B-2262F68DB3BB}" type="slidenum">
              <a:rPr lang="en-US" smtClean="0"/>
              <a:t>7</a:t>
            </a:fld>
            <a:endParaRPr lang="en-US"/>
          </a:p>
        </p:txBody>
      </p:sp>
    </p:spTree>
    <p:extLst>
      <p:ext uri="{BB962C8B-B14F-4D97-AF65-F5344CB8AC3E}">
        <p14:creationId xmlns:p14="http://schemas.microsoft.com/office/powerpoint/2010/main" val="32150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S1 Figure - Global Sequence Length Maps and Time Series.</a:t>
            </a:r>
            <a:r>
              <a:rPr lang="en-GB" sz="1200"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Left: </a:t>
            </a:r>
            <a:r>
              <a:rPr lang="en-GB" sz="1200" i="1" kern="1200" dirty="0">
                <a:solidFill>
                  <a:schemeClr val="tx1"/>
                </a:solidFill>
                <a:effectLst/>
                <a:latin typeface="+mn-lt"/>
                <a:ea typeface="+mn-ea"/>
                <a:cs typeface="+mn-cs"/>
              </a:rPr>
              <a:t>Map of collection locations of all available whole genome and N gene sequences. Base layer of map from Natural Earth. </a:t>
            </a:r>
            <a:r>
              <a:rPr lang="en-GB" sz="1200" b="1" i="1" kern="1200" dirty="0">
                <a:solidFill>
                  <a:schemeClr val="tx1"/>
                </a:solidFill>
                <a:effectLst/>
                <a:latin typeface="+mn-lt"/>
                <a:ea typeface="+mn-ea"/>
                <a:cs typeface="+mn-cs"/>
              </a:rPr>
              <a:t>Right: </a:t>
            </a:r>
            <a:r>
              <a:rPr lang="en-GB" sz="1200" i="1" kern="1200" dirty="0">
                <a:solidFill>
                  <a:schemeClr val="tx1"/>
                </a:solidFill>
                <a:effectLst/>
                <a:latin typeface="+mn-lt"/>
                <a:ea typeface="+mn-ea"/>
                <a:cs typeface="+mn-cs"/>
              </a:rPr>
              <a:t>Time series of number of whole genome, N gene, and shorter sequences collected.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D275CE-FE7C-3247-935B-2262F68DB3BB}" type="slidenum">
              <a:rPr lang="en-US" smtClean="0"/>
              <a:t>8</a:t>
            </a:fld>
            <a:endParaRPr lang="en-US"/>
          </a:p>
        </p:txBody>
      </p:sp>
    </p:spTree>
    <p:extLst>
      <p:ext uri="{BB962C8B-B14F-4D97-AF65-F5344CB8AC3E}">
        <p14:creationId xmlns:p14="http://schemas.microsoft.com/office/powerpoint/2010/main" val="284126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S2 Figure - Tanzanian Sequence Length Time Series.</a:t>
            </a:r>
            <a:r>
              <a:rPr lang="en-GB" sz="1200" kern="1200" dirty="0">
                <a:solidFill>
                  <a:schemeClr val="tx1"/>
                </a:solidFill>
                <a:effectLst/>
                <a:latin typeface="+mn-lt"/>
                <a:ea typeface="+mn-ea"/>
                <a:cs typeface="+mn-cs"/>
              </a:rPr>
              <a:t> </a:t>
            </a:r>
            <a:r>
              <a:rPr lang="en-GB" sz="1200" i="1" kern="1200">
                <a:solidFill>
                  <a:schemeClr val="tx1"/>
                </a:solidFill>
                <a:effectLst/>
                <a:latin typeface="+mn-lt"/>
                <a:ea typeface="+mn-ea"/>
                <a:cs typeface="+mn-cs"/>
              </a:rPr>
              <a:t>Timeseries of the number of whole genome, N gene, and shorter partial genome sequences from Tanzania available on RABV-GLUE. </a:t>
            </a:r>
            <a:endParaRPr lang="en-GB"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9D275CE-FE7C-3247-935B-2262F68DB3BB}" type="slidenum">
              <a:rPr lang="en-US" smtClean="0"/>
              <a:t>9</a:t>
            </a:fld>
            <a:endParaRPr lang="en-US"/>
          </a:p>
        </p:txBody>
      </p:sp>
    </p:spTree>
    <p:extLst>
      <p:ext uri="{BB962C8B-B14F-4D97-AF65-F5344CB8AC3E}">
        <p14:creationId xmlns:p14="http://schemas.microsoft.com/office/powerpoint/2010/main" val="1385447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9982" y="1355149"/>
            <a:ext cx="9179799" cy="2882806"/>
          </a:xfrm>
        </p:spPr>
        <p:txBody>
          <a:bodyPr anchor="b"/>
          <a:lstStyle>
            <a:lvl1pPr algn="ctr">
              <a:defRPr sz="7086"/>
            </a:lvl1pPr>
          </a:lstStyle>
          <a:p>
            <a:r>
              <a:rPr lang="en-GB"/>
              <a:t>Click to edit Master title style</a:t>
            </a:r>
            <a:endParaRPr lang="en-US" dirty="0"/>
          </a:p>
        </p:txBody>
      </p:sp>
      <p:sp>
        <p:nvSpPr>
          <p:cNvPr id="3" name="Subtitle 2"/>
          <p:cNvSpPr>
            <a:spLocks noGrp="1"/>
          </p:cNvSpPr>
          <p:nvPr>
            <p:ph type="subTitle" idx="1"/>
          </p:nvPr>
        </p:nvSpPr>
        <p:spPr>
          <a:xfrm>
            <a:off x="1349971" y="4349129"/>
            <a:ext cx="8099822" cy="1999179"/>
          </a:xfrm>
        </p:spPr>
        <p:txBody>
          <a:bodyPr/>
          <a:lstStyle>
            <a:lvl1pPr marL="0" indent="0" algn="ctr">
              <a:buNone/>
              <a:defRPr sz="2835"/>
            </a:lvl1pPr>
            <a:lvl2pPr marL="539982" indent="0" algn="ctr">
              <a:buNone/>
              <a:defRPr sz="2362"/>
            </a:lvl2pPr>
            <a:lvl3pPr marL="1079964" indent="0" algn="ctr">
              <a:buNone/>
              <a:defRPr sz="2126"/>
            </a:lvl3pPr>
            <a:lvl4pPr marL="1619947" indent="0" algn="ctr">
              <a:buNone/>
              <a:defRPr sz="1890"/>
            </a:lvl4pPr>
            <a:lvl5pPr marL="2159929" indent="0" algn="ctr">
              <a:buNone/>
              <a:defRPr sz="1890"/>
            </a:lvl5pPr>
            <a:lvl6pPr marL="2699911" indent="0" algn="ctr">
              <a:buNone/>
              <a:defRPr sz="1890"/>
            </a:lvl6pPr>
            <a:lvl7pPr marL="3239892" indent="0" algn="ctr">
              <a:buNone/>
              <a:defRPr sz="1890"/>
            </a:lvl7pPr>
            <a:lvl8pPr marL="3779873" indent="0" algn="ctr">
              <a:buNone/>
              <a:defRPr sz="1890"/>
            </a:lvl8pPr>
            <a:lvl9pPr marL="4319856" indent="0" algn="ctr">
              <a:buNone/>
              <a:defRPr sz="189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99DA69-8683-9249-8508-E1B21893E8F4}"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237700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99DA69-8683-9249-8508-E1B21893E8F4}"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253067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8582" y="440855"/>
            <a:ext cx="2328699" cy="701725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42485" y="440855"/>
            <a:ext cx="6851100" cy="701725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99DA69-8683-9249-8508-E1B21893E8F4}"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318866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99DA69-8683-9249-8508-E1B21893E8F4}"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18537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36859" y="2064352"/>
            <a:ext cx="9314796" cy="3444416"/>
          </a:xfrm>
        </p:spPr>
        <p:txBody>
          <a:bodyPr anchor="b"/>
          <a:lstStyle>
            <a:lvl1pPr>
              <a:defRPr sz="7086"/>
            </a:lvl1pPr>
          </a:lstStyle>
          <a:p>
            <a:r>
              <a:rPr lang="en-GB"/>
              <a:t>Click to edit Master title style</a:t>
            </a:r>
            <a:endParaRPr lang="en-US" dirty="0"/>
          </a:p>
        </p:txBody>
      </p:sp>
      <p:sp>
        <p:nvSpPr>
          <p:cNvPr id="3" name="Text Placeholder 2"/>
          <p:cNvSpPr>
            <a:spLocks noGrp="1"/>
          </p:cNvSpPr>
          <p:nvPr>
            <p:ph type="body" idx="1"/>
          </p:nvPr>
        </p:nvSpPr>
        <p:spPr>
          <a:xfrm>
            <a:off x="736859" y="5541355"/>
            <a:ext cx="9314796" cy="1811337"/>
          </a:xfrm>
        </p:spPr>
        <p:txBody>
          <a:bodyPr/>
          <a:lstStyle>
            <a:lvl1pPr marL="0" indent="0">
              <a:buNone/>
              <a:defRPr sz="2835">
                <a:solidFill>
                  <a:schemeClr val="tx1"/>
                </a:solidFill>
              </a:defRPr>
            </a:lvl1pPr>
            <a:lvl2pPr marL="539982" indent="0">
              <a:buNone/>
              <a:defRPr sz="2362">
                <a:solidFill>
                  <a:schemeClr val="tx1">
                    <a:tint val="75000"/>
                  </a:schemeClr>
                </a:solidFill>
              </a:defRPr>
            </a:lvl2pPr>
            <a:lvl3pPr marL="1079964" indent="0">
              <a:buNone/>
              <a:defRPr sz="2126">
                <a:solidFill>
                  <a:schemeClr val="tx1">
                    <a:tint val="75000"/>
                  </a:schemeClr>
                </a:solidFill>
              </a:defRPr>
            </a:lvl3pPr>
            <a:lvl4pPr marL="1619947" indent="0">
              <a:buNone/>
              <a:defRPr sz="1890">
                <a:solidFill>
                  <a:schemeClr val="tx1">
                    <a:tint val="75000"/>
                  </a:schemeClr>
                </a:solidFill>
              </a:defRPr>
            </a:lvl4pPr>
            <a:lvl5pPr marL="2159929" indent="0">
              <a:buNone/>
              <a:defRPr sz="1890">
                <a:solidFill>
                  <a:schemeClr val="tx1">
                    <a:tint val="75000"/>
                  </a:schemeClr>
                </a:solidFill>
              </a:defRPr>
            </a:lvl5pPr>
            <a:lvl6pPr marL="2699911" indent="0">
              <a:buNone/>
              <a:defRPr sz="1890">
                <a:solidFill>
                  <a:schemeClr val="tx1">
                    <a:tint val="75000"/>
                  </a:schemeClr>
                </a:solidFill>
              </a:defRPr>
            </a:lvl6pPr>
            <a:lvl7pPr marL="3239892" indent="0">
              <a:buNone/>
              <a:defRPr sz="1890">
                <a:solidFill>
                  <a:schemeClr val="tx1">
                    <a:tint val="75000"/>
                  </a:schemeClr>
                </a:solidFill>
              </a:defRPr>
            </a:lvl7pPr>
            <a:lvl8pPr marL="3779873" indent="0">
              <a:buNone/>
              <a:defRPr sz="1890">
                <a:solidFill>
                  <a:schemeClr val="tx1">
                    <a:tint val="75000"/>
                  </a:schemeClr>
                </a:solidFill>
              </a:defRPr>
            </a:lvl8pPr>
            <a:lvl9pPr marL="4319856" indent="0">
              <a:buNone/>
              <a:defRPr sz="189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99DA69-8683-9249-8508-E1B21893E8F4}"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3543522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42484" y="2204273"/>
            <a:ext cx="4589899" cy="52538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467381" y="2204273"/>
            <a:ext cx="4589899" cy="52538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99DA69-8683-9249-8508-E1B21893E8F4}"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389868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43891" y="440857"/>
            <a:ext cx="9314796" cy="1600495"/>
          </a:xfrm>
        </p:spPr>
        <p:txBody>
          <a:bodyPr/>
          <a:lstStyle/>
          <a:p>
            <a:r>
              <a:rPr lang="en-GB"/>
              <a:t>Click to edit Master title style</a:t>
            </a:r>
            <a:endParaRPr lang="en-US" dirty="0"/>
          </a:p>
        </p:txBody>
      </p:sp>
      <p:sp>
        <p:nvSpPr>
          <p:cNvPr id="3" name="Text Placeholder 2"/>
          <p:cNvSpPr>
            <a:spLocks noGrp="1"/>
          </p:cNvSpPr>
          <p:nvPr>
            <p:ph type="body" idx="1"/>
          </p:nvPr>
        </p:nvSpPr>
        <p:spPr>
          <a:xfrm>
            <a:off x="743893" y="2029850"/>
            <a:ext cx="4568805" cy="994797"/>
          </a:xfrm>
        </p:spPr>
        <p:txBody>
          <a:bodyPr anchor="b"/>
          <a:lstStyle>
            <a:lvl1pPr marL="0" indent="0">
              <a:buNone/>
              <a:defRPr sz="2835" b="1"/>
            </a:lvl1pPr>
            <a:lvl2pPr marL="539982" indent="0">
              <a:buNone/>
              <a:defRPr sz="2362" b="1"/>
            </a:lvl2pPr>
            <a:lvl3pPr marL="1079964" indent="0">
              <a:buNone/>
              <a:defRPr sz="2126" b="1"/>
            </a:lvl3pPr>
            <a:lvl4pPr marL="1619947" indent="0">
              <a:buNone/>
              <a:defRPr sz="1890" b="1"/>
            </a:lvl4pPr>
            <a:lvl5pPr marL="2159929" indent="0">
              <a:buNone/>
              <a:defRPr sz="1890" b="1"/>
            </a:lvl5pPr>
            <a:lvl6pPr marL="2699911" indent="0">
              <a:buNone/>
              <a:defRPr sz="1890" b="1"/>
            </a:lvl6pPr>
            <a:lvl7pPr marL="3239892" indent="0">
              <a:buNone/>
              <a:defRPr sz="1890" b="1"/>
            </a:lvl7pPr>
            <a:lvl8pPr marL="3779873" indent="0">
              <a:buNone/>
              <a:defRPr sz="1890" b="1"/>
            </a:lvl8pPr>
            <a:lvl9pPr marL="4319856" indent="0">
              <a:buNone/>
              <a:defRPr sz="1890" b="1"/>
            </a:lvl9pPr>
          </a:lstStyle>
          <a:p>
            <a:pPr lvl="0"/>
            <a:r>
              <a:rPr lang="en-GB"/>
              <a:t>Click to edit Master text styles</a:t>
            </a:r>
          </a:p>
        </p:txBody>
      </p:sp>
      <p:sp>
        <p:nvSpPr>
          <p:cNvPr id="4" name="Content Placeholder 3"/>
          <p:cNvSpPr>
            <a:spLocks noGrp="1"/>
          </p:cNvSpPr>
          <p:nvPr>
            <p:ph sz="half" idx="2"/>
          </p:nvPr>
        </p:nvSpPr>
        <p:spPr>
          <a:xfrm>
            <a:off x="743893" y="3024646"/>
            <a:ext cx="4568805" cy="44487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467381" y="2029850"/>
            <a:ext cx="4591306" cy="994797"/>
          </a:xfrm>
        </p:spPr>
        <p:txBody>
          <a:bodyPr anchor="b"/>
          <a:lstStyle>
            <a:lvl1pPr marL="0" indent="0">
              <a:buNone/>
              <a:defRPr sz="2835" b="1"/>
            </a:lvl1pPr>
            <a:lvl2pPr marL="539982" indent="0">
              <a:buNone/>
              <a:defRPr sz="2362" b="1"/>
            </a:lvl2pPr>
            <a:lvl3pPr marL="1079964" indent="0">
              <a:buNone/>
              <a:defRPr sz="2126" b="1"/>
            </a:lvl3pPr>
            <a:lvl4pPr marL="1619947" indent="0">
              <a:buNone/>
              <a:defRPr sz="1890" b="1"/>
            </a:lvl4pPr>
            <a:lvl5pPr marL="2159929" indent="0">
              <a:buNone/>
              <a:defRPr sz="1890" b="1"/>
            </a:lvl5pPr>
            <a:lvl6pPr marL="2699911" indent="0">
              <a:buNone/>
              <a:defRPr sz="1890" b="1"/>
            </a:lvl6pPr>
            <a:lvl7pPr marL="3239892" indent="0">
              <a:buNone/>
              <a:defRPr sz="1890" b="1"/>
            </a:lvl7pPr>
            <a:lvl8pPr marL="3779873" indent="0">
              <a:buNone/>
              <a:defRPr sz="1890" b="1"/>
            </a:lvl8pPr>
            <a:lvl9pPr marL="4319856" indent="0">
              <a:buNone/>
              <a:defRPr sz="1890" b="1"/>
            </a:lvl9pPr>
          </a:lstStyle>
          <a:p>
            <a:pPr lvl="0"/>
            <a:r>
              <a:rPr lang="en-GB"/>
              <a:t>Click to edit Master text styles</a:t>
            </a:r>
          </a:p>
        </p:txBody>
      </p:sp>
      <p:sp>
        <p:nvSpPr>
          <p:cNvPr id="6" name="Content Placeholder 5"/>
          <p:cNvSpPr>
            <a:spLocks noGrp="1"/>
          </p:cNvSpPr>
          <p:nvPr>
            <p:ph sz="quarter" idx="4"/>
          </p:nvPr>
        </p:nvSpPr>
        <p:spPr>
          <a:xfrm>
            <a:off x="5467381" y="3024646"/>
            <a:ext cx="4591306" cy="44487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99DA69-8683-9249-8508-E1B21893E8F4}" type="datetimeFigureOut">
              <a:rPr lang="en-US" smtClean="0"/>
              <a:t>3/14/22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172430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99DA69-8683-9249-8508-E1B21893E8F4}" type="datetimeFigureOut">
              <a:rPr lang="en-US" smtClean="0"/>
              <a:t>3/14/22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16569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9DA69-8683-9249-8508-E1B21893E8F4}" type="datetimeFigureOut">
              <a:rPr lang="en-US" smtClean="0"/>
              <a:t>3/14/22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82528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3891" y="552028"/>
            <a:ext cx="3483205" cy="1932093"/>
          </a:xfrm>
        </p:spPr>
        <p:txBody>
          <a:bodyPr anchor="b"/>
          <a:lstStyle>
            <a:lvl1pPr>
              <a:defRPr sz="3780"/>
            </a:lvl1pPr>
          </a:lstStyle>
          <a:p>
            <a:r>
              <a:rPr lang="en-GB"/>
              <a:t>Click to edit Master title style</a:t>
            </a:r>
            <a:endParaRPr lang="en-US" dirty="0"/>
          </a:p>
        </p:txBody>
      </p:sp>
      <p:sp>
        <p:nvSpPr>
          <p:cNvPr id="3" name="Content Placeholder 2"/>
          <p:cNvSpPr>
            <a:spLocks noGrp="1"/>
          </p:cNvSpPr>
          <p:nvPr>
            <p:ph idx="1"/>
          </p:nvPr>
        </p:nvSpPr>
        <p:spPr>
          <a:xfrm>
            <a:off x="4591307" y="1192227"/>
            <a:ext cx="5467379" cy="5884451"/>
          </a:xfrm>
        </p:spPr>
        <p:txBody>
          <a:bodyPr/>
          <a:lstStyle>
            <a:lvl1pPr>
              <a:defRPr sz="3780"/>
            </a:lvl1pPr>
            <a:lvl2pPr>
              <a:defRPr sz="3307"/>
            </a:lvl2pPr>
            <a:lvl3pPr>
              <a:defRPr sz="2835"/>
            </a:lvl3pPr>
            <a:lvl4pPr>
              <a:defRPr sz="2362"/>
            </a:lvl4pPr>
            <a:lvl5pPr>
              <a:defRPr sz="2362"/>
            </a:lvl5pPr>
            <a:lvl6pPr>
              <a:defRPr sz="2362"/>
            </a:lvl6pPr>
            <a:lvl7pPr>
              <a:defRPr sz="2362"/>
            </a:lvl7pPr>
            <a:lvl8pPr>
              <a:defRPr sz="2362"/>
            </a:lvl8pPr>
            <a:lvl9pPr>
              <a:defRPr sz="236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43891" y="2484120"/>
            <a:ext cx="3483205" cy="4602140"/>
          </a:xfrm>
        </p:spPr>
        <p:txBody>
          <a:bodyPr/>
          <a:lstStyle>
            <a:lvl1pPr marL="0" indent="0">
              <a:buNone/>
              <a:defRPr sz="1890"/>
            </a:lvl1pPr>
            <a:lvl2pPr marL="539982" indent="0">
              <a:buNone/>
              <a:defRPr sz="1654"/>
            </a:lvl2pPr>
            <a:lvl3pPr marL="1079964" indent="0">
              <a:buNone/>
              <a:defRPr sz="1417"/>
            </a:lvl3pPr>
            <a:lvl4pPr marL="1619947" indent="0">
              <a:buNone/>
              <a:defRPr sz="1181"/>
            </a:lvl4pPr>
            <a:lvl5pPr marL="2159929" indent="0">
              <a:buNone/>
              <a:defRPr sz="1181"/>
            </a:lvl5pPr>
            <a:lvl6pPr marL="2699911" indent="0">
              <a:buNone/>
              <a:defRPr sz="1181"/>
            </a:lvl6pPr>
            <a:lvl7pPr marL="3239892" indent="0">
              <a:buNone/>
              <a:defRPr sz="1181"/>
            </a:lvl7pPr>
            <a:lvl8pPr marL="3779873" indent="0">
              <a:buNone/>
              <a:defRPr sz="1181"/>
            </a:lvl8pPr>
            <a:lvl9pPr marL="4319856" indent="0">
              <a:buNone/>
              <a:defRPr sz="1181"/>
            </a:lvl9pPr>
          </a:lstStyle>
          <a:p>
            <a:pPr lvl="0"/>
            <a:r>
              <a:rPr lang="en-GB"/>
              <a:t>Click to edit Master text styles</a:t>
            </a:r>
          </a:p>
        </p:txBody>
      </p:sp>
      <p:sp>
        <p:nvSpPr>
          <p:cNvPr id="5" name="Date Placeholder 4"/>
          <p:cNvSpPr>
            <a:spLocks noGrp="1"/>
          </p:cNvSpPr>
          <p:nvPr>
            <p:ph type="dt" sz="half" idx="10"/>
          </p:nvPr>
        </p:nvSpPr>
        <p:spPr/>
        <p:txBody>
          <a:bodyPr/>
          <a:lstStyle/>
          <a:p>
            <a:fld id="{1D99DA69-8683-9249-8508-E1B21893E8F4}"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2427445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3891" y="552028"/>
            <a:ext cx="3483205" cy="1932093"/>
          </a:xfrm>
        </p:spPr>
        <p:txBody>
          <a:bodyPr anchor="b"/>
          <a:lstStyle>
            <a:lvl1pPr>
              <a:defRPr sz="3780"/>
            </a:lvl1pPr>
          </a:lstStyle>
          <a:p>
            <a:r>
              <a:rPr lang="en-GB"/>
              <a:t>Click to edit Master title style</a:t>
            </a:r>
            <a:endParaRPr lang="en-US" dirty="0"/>
          </a:p>
        </p:txBody>
      </p:sp>
      <p:sp>
        <p:nvSpPr>
          <p:cNvPr id="3" name="Picture Placeholder 2"/>
          <p:cNvSpPr>
            <a:spLocks noGrp="1" noChangeAspect="1"/>
          </p:cNvSpPr>
          <p:nvPr>
            <p:ph type="pic" idx="1"/>
          </p:nvPr>
        </p:nvSpPr>
        <p:spPr>
          <a:xfrm>
            <a:off x="4591307" y="1192227"/>
            <a:ext cx="5467379" cy="5884451"/>
          </a:xfrm>
        </p:spPr>
        <p:txBody>
          <a:bodyPr anchor="t"/>
          <a:lstStyle>
            <a:lvl1pPr marL="0" indent="0">
              <a:buNone/>
              <a:defRPr sz="3780"/>
            </a:lvl1pPr>
            <a:lvl2pPr marL="539982" indent="0">
              <a:buNone/>
              <a:defRPr sz="3307"/>
            </a:lvl2pPr>
            <a:lvl3pPr marL="1079964" indent="0">
              <a:buNone/>
              <a:defRPr sz="2835"/>
            </a:lvl3pPr>
            <a:lvl4pPr marL="1619947" indent="0">
              <a:buNone/>
              <a:defRPr sz="2362"/>
            </a:lvl4pPr>
            <a:lvl5pPr marL="2159929" indent="0">
              <a:buNone/>
              <a:defRPr sz="2362"/>
            </a:lvl5pPr>
            <a:lvl6pPr marL="2699911" indent="0">
              <a:buNone/>
              <a:defRPr sz="2362"/>
            </a:lvl6pPr>
            <a:lvl7pPr marL="3239892" indent="0">
              <a:buNone/>
              <a:defRPr sz="2362"/>
            </a:lvl7pPr>
            <a:lvl8pPr marL="3779873" indent="0">
              <a:buNone/>
              <a:defRPr sz="2362"/>
            </a:lvl8pPr>
            <a:lvl9pPr marL="4319856" indent="0">
              <a:buNone/>
              <a:defRPr sz="2362"/>
            </a:lvl9pPr>
          </a:lstStyle>
          <a:p>
            <a:r>
              <a:rPr lang="en-GB"/>
              <a:t>Click icon to add picture</a:t>
            </a:r>
            <a:endParaRPr lang="en-US" dirty="0"/>
          </a:p>
        </p:txBody>
      </p:sp>
      <p:sp>
        <p:nvSpPr>
          <p:cNvPr id="4" name="Text Placeholder 3"/>
          <p:cNvSpPr>
            <a:spLocks noGrp="1"/>
          </p:cNvSpPr>
          <p:nvPr>
            <p:ph type="body" sz="half" idx="2"/>
          </p:nvPr>
        </p:nvSpPr>
        <p:spPr>
          <a:xfrm>
            <a:off x="743891" y="2484120"/>
            <a:ext cx="3483205" cy="4602140"/>
          </a:xfrm>
        </p:spPr>
        <p:txBody>
          <a:bodyPr/>
          <a:lstStyle>
            <a:lvl1pPr marL="0" indent="0">
              <a:buNone/>
              <a:defRPr sz="1890"/>
            </a:lvl1pPr>
            <a:lvl2pPr marL="539982" indent="0">
              <a:buNone/>
              <a:defRPr sz="1654"/>
            </a:lvl2pPr>
            <a:lvl3pPr marL="1079964" indent="0">
              <a:buNone/>
              <a:defRPr sz="1417"/>
            </a:lvl3pPr>
            <a:lvl4pPr marL="1619947" indent="0">
              <a:buNone/>
              <a:defRPr sz="1181"/>
            </a:lvl4pPr>
            <a:lvl5pPr marL="2159929" indent="0">
              <a:buNone/>
              <a:defRPr sz="1181"/>
            </a:lvl5pPr>
            <a:lvl6pPr marL="2699911" indent="0">
              <a:buNone/>
              <a:defRPr sz="1181"/>
            </a:lvl6pPr>
            <a:lvl7pPr marL="3239892" indent="0">
              <a:buNone/>
              <a:defRPr sz="1181"/>
            </a:lvl7pPr>
            <a:lvl8pPr marL="3779873" indent="0">
              <a:buNone/>
              <a:defRPr sz="1181"/>
            </a:lvl8pPr>
            <a:lvl9pPr marL="4319856" indent="0">
              <a:buNone/>
              <a:defRPr sz="1181"/>
            </a:lvl9pPr>
          </a:lstStyle>
          <a:p>
            <a:pPr lvl="0"/>
            <a:r>
              <a:rPr lang="en-GB"/>
              <a:t>Click to edit Master text styles</a:t>
            </a:r>
          </a:p>
        </p:txBody>
      </p:sp>
      <p:sp>
        <p:nvSpPr>
          <p:cNvPr id="5" name="Date Placeholder 4"/>
          <p:cNvSpPr>
            <a:spLocks noGrp="1"/>
          </p:cNvSpPr>
          <p:nvPr>
            <p:ph type="dt" sz="half" idx="10"/>
          </p:nvPr>
        </p:nvSpPr>
        <p:spPr/>
        <p:txBody>
          <a:bodyPr/>
          <a:lstStyle/>
          <a:p>
            <a:fld id="{1D99DA69-8683-9249-8508-E1B21893E8F4}"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A8284-BD9B-C748-B481-43F4D9B0DEAF}" type="slidenum">
              <a:rPr lang="en-US" smtClean="0"/>
              <a:t>‹#›</a:t>
            </a:fld>
            <a:endParaRPr lang="en-US"/>
          </a:p>
        </p:txBody>
      </p:sp>
    </p:spTree>
    <p:extLst>
      <p:ext uri="{BB962C8B-B14F-4D97-AF65-F5344CB8AC3E}">
        <p14:creationId xmlns:p14="http://schemas.microsoft.com/office/powerpoint/2010/main" val="155380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2485" y="440857"/>
            <a:ext cx="9314796" cy="160049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42485" y="2204273"/>
            <a:ext cx="9314796" cy="52538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2484" y="7674707"/>
            <a:ext cx="2429947" cy="440855"/>
          </a:xfrm>
          <a:prstGeom prst="rect">
            <a:avLst/>
          </a:prstGeom>
        </p:spPr>
        <p:txBody>
          <a:bodyPr vert="horz" lIns="91440" tIns="45720" rIns="91440" bIns="45720" rtlCol="0" anchor="ctr"/>
          <a:lstStyle>
            <a:lvl1pPr algn="l">
              <a:defRPr sz="1417">
                <a:solidFill>
                  <a:schemeClr val="tx1">
                    <a:tint val="75000"/>
                  </a:schemeClr>
                </a:solidFill>
              </a:defRPr>
            </a:lvl1pPr>
          </a:lstStyle>
          <a:p>
            <a:fld id="{1D99DA69-8683-9249-8508-E1B21893E8F4}" type="datetimeFigureOut">
              <a:rPr lang="en-US" smtClean="0"/>
              <a:t>3/14/22</a:t>
            </a:fld>
            <a:endParaRPr lang="en-US"/>
          </a:p>
        </p:txBody>
      </p:sp>
      <p:sp>
        <p:nvSpPr>
          <p:cNvPr id="5" name="Footer Placeholder 4"/>
          <p:cNvSpPr>
            <a:spLocks noGrp="1"/>
          </p:cNvSpPr>
          <p:nvPr>
            <p:ph type="ftr" sz="quarter" idx="3"/>
          </p:nvPr>
        </p:nvSpPr>
        <p:spPr>
          <a:xfrm>
            <a:off x="3577423" y="7674707"/>
            <a:ext cx="3644920" cy="440855"/>
          </a:xfrm>
          <a:prstGeom prst="rect">
            <a:avLst/>
          </a:prstGeom>
        </p:spPr>
        <p:txBody>
          <a:bodyPr vert="horz" lIns="91440" tIns="45720" rIns="91440" bIns="45720" rtlCol="0" anchor="ctr"/>
          <a:lstStyle>
            <a:lvl1pPr algn="ctr">
              <a:defRPr sz="141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27333" y="7674707"/>
            <a:ext cx="2429947" cy="440855"/>
          </a:xfrm>
          <a:prstGeom prst="rect">
            <a:avLst/>
          </a:prstGeom>
        </p:spPr>
        <p:txBody>
          <a:bodyPr vert="horz" lIns="91440" tIns="45720" rIns="91440" bIns="45720" rtlCol="0" anchor="ctr"/>
          <a:lstStyle>
            <a:lvl1pPr algn="r">
              <a:defRPr sz="1417">
                <a:solidFill>
                  <a:schemeClr val="tx1">
                    <a:tint val="75000"/>
                  </a:schemeClr>
                </a:solidFill>
              </a:defRPr>
            </a:lvl1pPr>
          </a:lstStyle>
          <a:p>
            <a:fld id="{E54A8284-BD9B-C748-B481-43F4D9B0DEAF}" type="slidenum">
              <a:rPr lang="en-US" smtClean="0"/>
              <a:t>‹#›</a:t>
            </a:fld>
            <a:endParaRPr lang="en-US"/>
          </a:p>
        </p:txBody>
      </p:sp>
    </p:spTree>
    <p:extLst>
      <p:ext uri="{BB962C8B-B14F-4D97-AF65-F5344CB8AC3E}">
        <p14:creationId xmlns:p14="http://schemas.microsoft.com/office/powerpoint/2010/main" val="347715137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079964" rtl="0" eaLnBrk="1" latinLnBrk="0" hangingPunct="1">
        <a:lnSpc>
          <a:spcPct val="90000"/>
        </a:lnSpc>
        <a:spcBef>
          <a:spcPct val="0"/>
        </a:spcBef>
        <a:buNone/>
        <a:defRPr sz="5197" kern="1200">
          <a:solidFill>
            <a:schemeClr val="tx1"/>
          </a:solidFill>
          <a:latin typeface="+mj-lt"/>
          <a:ea typeface="+mj-ea"/>
          <a:cs typeface="+mj-cs"/>
        </a:defRPr>
      </a:lvl1pPr>
    </p:titleStyle>
    <p:bodyStyle>
      <a:lvl1pPr marL="269990" indent="-269990" algn="l" defTabSz="1079964" rtl="0" eaLnBrk="1" latinLnBrk="0" hangingPunct="1">
        <a:lnSpc>
          <a:spcPct val="90000"/>
        </a:lnSpc>
        <a:spcBef>
          <a:spcPts val="1181"/>
        </a:spcBef>
        <a:buFont typeface="Arial" panose="020B0604020202020204" pitchFamily="34" charset="0"/>
        <a:buChar char="•"/>
        <a:defRPr sz="3307" kern="1200">
          <a:solidFill>
            <a:schemeClr val="tx1"/>
          </a:solidFill>
          <a:latin typeface="+mn-lt"/>
          <a:ea typeface="+mn-ea"/>
          <a:cs typeface="+mn-cs"/>
        </a:defRPr>
      </a:lvl1pPr>
      <a:lvl2pPr marL="809972" indent="-269990" algn="l" defTabSz="1079964" rtl="0" eaLnBrk="1" latinLnBrk="0" hangingPunct="1">
        <a:lnSpc>
          <a:spcPct val="90000"/>
        </a:lnSpc>
        <a:spcBef>
          <a:spcPts val="590"/>
        </a:spcBef>
        <a:buFont typeface="Arial" panose="020B0604020202020204" pitchFamily="34" charset="0"/>
        <a:buChar char="•"/>
        <a:defRPr sz="2835" kern="1200">
          <a:solidFill>
            <a:schemeClr val="tx1"/>
          </a:solidFill>
          <a:latin typeface="+mn-lt"/>
          <a:ea typeface="+mn-ea"/>
          <a:cs typeface="+mn-cs"/>
        </a:defRPr>
      </a:lvl2pPr>
      <a:lvl3pPr marL="1349955" indent="-269990" algn="l" defTabSz="1079964" rtl="0" eaLnBrk="1" latinLnBrk="0" hangingPunct="1">
        <a:lnSpc>
          <a:spcPct val="90000"/>
        </a:lnSpc>
        <a:spcBef>
          <a:spcPts val="590"/>
        </a:spcBef>
        <a:buFont typeface="Arial" panose="020B0604020202020204" pitchFamily="34" charset="0"/>
        <a:buChar char="•"/>
        <a:defRPr sz="2362" kern="1200">
          <a:solidFill>
            <a:schemeClr val="tx1"/>
          </a:solidFill>
          <a:latin typeface="+mn-lt"/>
          <a:ea typeface="+mn-ea"/>
          <a:cs typeface="+mn-cs"/>
        </a:defRPr>
      </a:lvl3pPr>
      <a:lvl4pPr marL="1889937"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4pPr>
      <a:lvl5pPr marL="2429919"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5pPr>
      <a:lvl6pPr marL="2969901"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6pPr>
      <a:lvl7pPr marL="3509883"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7pPr>
      <a:lvl8pPr marL="4049865"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8pPr>
      <a:lvl9pPr marL="4589848" indent="-269990" algn="l" defTabSz="1079964" rtl="0" eaLnBrk="1" latinLnBrk="0" hangingPunct="1">
        <a:lnSpc>
          <a:spcPct val="90000"/>
        </a:lnSpc>
        <a:spcBef>
          <a:spcPts val="590"/>
        </a:spcBef>
        <a:buFont typeface="Arial" panose="020B0604020202020204" pitchFamily="34" charset="0"/>
        <a:buChar char="•"/>
        <a:defRPr sz="2126" kern="1200">
          <a:solidFill>
            <a:schemeClr val="tx1"/>
          </a:solidFill>
          <a:latin typeface="+mn-lt"/>
          <a:ea typeface="+mn-ea"/>
          <a:cs typeface="+mn-cs"/>
        </a:defRPr>
      </a:lvl9pPr>
    </p:bodyStyle>
    <p:otherStyle>
      <a:defPPr>
        <a:defRPr lang="en-US"/>
      </a:defPPr>
      <a:lvl1pPr marL="0" algn="l" defTabSz="1079964" rtl="0" eaLnBrk="1" latinLnBrk="0" hangingPunct="1">
        <a:defRPr sz="2126" kern="1200">
          <a:solidFill>
            <a:schemeClr val="tx1"/>
          </a:solidFill>
          <a:latin typeface="+mn-lt"/>
          <a:ea typeface="+mn-ea"/>
          <a:cs typeface="+mn-cs"/>
        </a:defRPr>
      </a:lvl1pPr>
      <a:lvl2pPr marL="539982" algn="l" defTabSz="1079964" rtl="0" eaLnBrk="1" latinLnBrk="0" hangingPunct="1">
        <a:defRPr sz="2126" kern="1200">
          <a:solidFill>
            <a:schemeClr val="tx1"/>
          </a:solidFill>
          <a:latin typeface="+mn-lt"/>
          <a:ea typeface="+mn-ea"/>
          <a:cs typeface="+mn-cs"/>
        </a:defRPr>
      </a:lvl2pPr>
      <a:lvl3pPr marL="1079964" algn="l" defTabSz="1079964" rtl="0" eaLnBrk="1" latinLnBrk="0" hangingPunct="1">
        <a:defRPr sz="2126" kern="1200">
          <a:solidFill>
            <a:schemeClr val="tx1"/>
          </a:solidFill>
          <a:latin typeface="+mn-lt"/>
          <a:ea typeface="+mn-ea"/>
          <a:cs typeface="+mn-cs"/>
        </a:defRPr>
      </a:lvl3pPr>
      <a:lvl4pPr marL="1619947" algn="l" defTabSz="1079964" rtl="0" eaLnBrk="1" latinLnBrk="0" hangingPunct="1">
        <a:defRPr sz="2126" kern="1200">
          <a:solidFill>
            <a:schemeClr val="tx1"/>
          </a:solidFill>
          <a:latin typeface="+mn-lt"/>
          <a:ea typeface="+mn-ea"/>
          <a:cs typeface="+mn-cs"/>
        </a:defRPr>
      </a:lvl4pPr>
      <a:lvl5pPr marL="2159929" algn="l" defTabSz="1079964" rtl="0" eaLnBrk="1" latinLnBrk="0" hangingPunct="1">
        <a:defRPr sz="2126" kern="1200">
          <a:solidFill>
            <a:schemeClr val="tx1"/>
          </a:solidFill>
          <a:latin typeface="+mn-lt"/>
          <a:ea typeface="+mn-ea"/>
          <a:cs typeface="+mn-cs"/>
        </a:defRPr>
      </a:lvl5pPr>
      <a:lvl6pPr marL="2699911" algn="l" defTabSz="1079964" rtl="0" eaLnBrk="1" latinLnBrk="0" hangingPunct="1">
        <a:defRPr sz="2126" kern="1200">
          <a:solidFill>
            <a:schemeClr val="tx1"/>
          </a:solidFill>
          <a:latin typeface="+mn-lt"/>
          <a:ea typeface="+mn-ea"/>
          <a:cs typeface="+mn-cs"/>
        </a:defRPr>
      </a:lvl6pPr>
      <a:lvl7pPr marL="3239892" algn="l" defTabSz="1079964" rtl="0" eaLnBrk="1" latinLnBrk="0" hangingPunct="1">
        <a:defRPr sz="2126" kern="1200">
          <a:solidFill>
            <a:schemeClr val="tx1"/>
          </a:solidFill>
          <a:latin typeface="+mn-lt"/>
          <a:ea typeface="+mn-ea"/>
          <a:cs typeface="+mn-cs"/>
        </a:defRPr>
      </a:lvl7pPr>
      <a:lvl8pPr marL="3779873" algn="l" defTabSz="1079964" rtl="0" eaLnBrk="1" latinLnBrk="0" hangingPunct="1">
        <a:defRPr sz="2126" kern="1200">
          <a:solidFill>
            <a:schemeClr val="tx1"/>
          </a:solidFill>
          <a:latin typeface="+mn-lt"/>
          <a:ea typeface="+mn-ea"/>
          <a:cs typeface="+mn-cs"/>
        </a:defRPr>
      </a:lvl8pPr>
      <a:lvl9pPr marL="4319856" algn="l" defTabSz="1079964"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diagram, sunburst chart&#10;&#10;Description automatically generated">
            <a:extLst>
              <a:ext uri="{FF2B5EF4-FFF2-40B4-BE49-F238E27FC236}">
                <a16:creationId xmlns:a16="http://schemas.microsoft.com/office/drawing/2014/main" id="{41495FB4-8D2A-7342-A8DA-41C14EF0E1E2}"/>
              </a:ext>
            </a:extLst>
          </p:cNvPr>
          <p:cNvPicPr>
            <a:picLocks noChangeAspect="1"/>
          </p:cNvPicPr>
          <p:nvPr/>
        </p:nvPicPr>
        <p:blipFill rotWithShape="1">
          <a:blip r:embed="rId3"/>
          <a:srcRect l="7304" t="9433" r="13118" b="3084"/>
          <a:stretch/>
        </p:blipFill>
        <p:spPr>
          <a:xfrm>
            <a:off x="123467" y="358862"/>
            <a:ext cx="5692894" cy="4796997"/>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8C245C4B-B63D-F94E-884E-EA59F5C0FBA1}"/>
              </a:ext>
            </a:extLst>
          </p:cNvPr>
          <p:cNvPicPr>
            <a:picLocks noChangeAspect="1"/>
          </p:cNvPicPr>
          <p:nvPr/>
        </p:nvPicPr>
        <p:blipFill rotWithShape="1">
          <a:blip r:embed="rId4">
            <a:clrChange>
              <a:clrFrom>
                <a:srgbClr val="FFFFFF"/>
              </a:clrFrom>
              <a:clrTo>
                <a:srgbClr val="FFFFFF">
                  <a:alpha val="0"/>
                </a:srgbClr>
              </a:clrTo>
            </a:clrChange>
          </a:blip>
          <a:srcRect l="30340" t="23376" r="36322" b="27798"/>
          <a:stretch/>
        </p:blipFill>
        <p:spPr>
          <a:xfrm rot="16954047">
            <a:off x="3599290" y="4839970"/>
            <a:ext cx="3291407" cy="3012769"/>
          </a:xfrm>
          <a:prstGeom prst="rect">
            <a:avLst/>
          </a:prstGeom>
        </p:spPr>
      </p:pic>
      <p:cxnSp>
        <p:nvCxnSpPr>
          <p:cNvPr id="27" name="Straight Arrow Connector 26">
            <a:extLst>
              <a:ext uri="{FF2B5EF4-FFF2-40B4-BE49-F238E27FC236}">
                <a16:creationId xmlns:a16="http://schemas.microsoft.com/office/drawing/2014/main" id="{2F56ABBB-A45D-AD4B-9534-F100EBA9CA4C}"/>
              </a:ext>
            </a:extLst>
          </p:cNvPr>
          <p:cNvCxnSpPr>
            <a:cxnSpLocks/>
          </p:cNvCxnSpPr>
          <p:nvPr/>
        </p:nvCxnSpPr>
        <p:spPr>
          <a:xfrm flipH="1">
            <a:off x="6714384" y="5939900"/>
            <a:ext cx="15569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895A4A0-AB0B-1A48-9563-C2D590B2D11C}"/>
              </a:ext>
            </a:extLst>
          </p:cNvPr>
          <p:cNvCxnSpPr>
            <a:cxnSpLocks/>
          </p:cNvCxnSpPr>
          <p:nvPr/>
        </p:nvCxnSpPr>
        <p:spPr>
          <a:xfrm flipH="1" flipV="1">
            <a:off x="6761313" y="5448435"/>
            <a:ext cx="1509972"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6C3F9A-E0C5-DD45-B29D-EFFEEAFF9173}"/>
              </a:ext>
            </a:extLst>
          </p:cNvPr>
          <p:cNvSpPr txBox="1"/>
          <p:nvPr/>
        </p:nvSpPr>
        <p:spPr>
          <a:xfrm>
            <a:off x="7829849" y="2591296"/>
            <a:ext cx="882870" cy="461665"/>
          </a:xfrm>
          <a:prstGeom prst="rect">
            <a:avLst/>
          </a:prstGeom>
          <a:noFill/>
          <a:ln w="28575">
            <a:solidFill>
              <a:schemeClr val="tx1"/>
            </a:solidFill>
          </a:ln>
        </p:spPr>
        <p:txBody>
          <a:bodyPr wrap="square" rtlCol="0">
            <a:spAutoFit/>
          </a:bodyPr>
          <a:lstStyle/>
          <a:p>
            <a:r>
              <a:rPr lang="en-US" sz="2400" dirty="0"/>
              <a:t>Clade</a:t>
            </a:r>
          </a:p>
        </p:txBody>
      </p:sp>
      <p:sp>
        <p:nvSpPr>
          <p:cNvPr id="35" name="TextBox 34">
            <a:extLst>
              <a:ext uri="{FF2B5EF4-FFF2-40B4-BE49-F238E27FC236}">
                <a16:creationId xmlns:a16="http://schemas.microsoft.com/office/drawing/2014/main" id="{4958CB57-3A80-E84B-BB07-C8F298786FB8}"/>
              </a:ext>
            </a:extLst>
          </p:cNvPr>
          <p:cNvSpPr txBox="1"/>
          <p:nvPr/>
        </p:nvSpPr>
        <p:spPr>
          <a:xfrm>
            <a:off x="7829849" y="3211057"/>
            <a:ext cx="1387365" cy="461665"/>
          </a:xfrm>
          <a:prstGeom prst="rect">
            <a:avLst/>
          </a:prstGeom>
          <a:noFill/>
          <a:ln w="28575">
            <a:solidFill>
              <a:schemeClr val="tx1"/>
            </a:solidFill>
          </a:ln>
        </p:spPr>
        <p:txBody>
          <a:bodyPr wrap="square" rtlCol="0">
            <a:spAutoFit/>
          </a:bodyPr>
          <a:lstStyle/>
          <a:p>
            <a:r>
              <a:rPr lang="en-US" sz="2400" dirty="0"/>
              <a:t>Subclade</a:t>
            </a:r>
          </a:p>
        </p:txBody>
      </p:sp>
      <p:sp>
        <p:nvSpPr>
          <p:cNvPr id="36" name="TextBox 35">
            <a:extLst>
              <a:ext uri="{FF2B5EF4-FFF2-40B4-BE49-F238E27FC236}">
                <a16:creationId xmlns:a16="http://schemas.microsoft.com/office/drawing/2014/main" id="{67F25569-D467-1A4F-B3E0-810A2A51AD24}"/>
              </a:ext>
            </a:extLst>
          </p:cNvPr>
          <p:cNvSpPr txBox="1"/>
          <p:nvPr/>
        </p:nvSpPr>
        <p:spPr>
          <a:xfrm>
            <a:off x="8271284" y="5741013"/>
            <a:ext cx="1986840" cy="461665"/>
          </a:xfrm>
          <a:prstGeom prst="rect">
            <a:avLst/>
          </a:prstGeom>
          <a:noFill/>
          <a:ln w="28575">
            <a:solidFill>
              <a:schemeClr val="tx1"/>
            </a:solidFill>
          </a:ln>
        </p:spPr>
        <p:txBody>
          <a:bodyPr wrap="square" rtlCol="0">
            <a:spAutoFit/>
          </a:bodyPr>
          <a:lstStyle/>
          <a:p>
            <a:r>
              <a:rPr lang="en-US" sz="2400" dirty="0"/>
              <a:t>Major lineage</a:t>
            </a:r>
          </a:p>
        </p:txBody>
      </p:sp>
      <p:sp>
        <p:nvSpPr>
          <p:cNvPr id="37" name="TextBox 36">
            <a:extLst>
              <a:ext uri="{FF2B5EF4-FFF2-40B4-BE49-F238E27FC236}">
                <a16:creationId xmlns:a16="http://schemas.microsoft.com/office/drawing/2014/main" id="{98550EC1-7BB6-9846-A81A-47DE48C195C2}"/>
              </a:ext>
            </a:extLst>
          </p:cNvPr>
          <p:cNvSpPr txBox="1"/>
          <p:nvPr/>
        </p:nvSpPr>
        <p:spPr>
          <a:xfrm>
            <a:off x="8261807" y="5155859"/>
            <a:ext cx="1955309" cy="461665"/>
          </a:xfrm>
          <a:prstGeom prst="rect">
            <a:avLst/>
          </a:prstGeom>
          <a:noFill/>
          <a:ln w="28575">
            <a:solidFill>
              <a:schemeClr val="tx1"/>
            </a:solidFill>
          </a:ln>
        </p:spPr>
        <p:txBody>
          <a:bodyPr wrap="square" rtlCol="0">
            <a:spAutoFit/>
          </a:bodyPr>
          <a:lstStyle/>
          <a:p>
            <a:r>
              <a:rPr lang="en-US" sz="2400" dirty="0"/>
              <a:t>Minor lineage</a:t>
            </a:r>
          </a:p>
        </p:txBody>
      </p:sp>
      <p:cxnSp>
        <p:nvCxnSpPr>
          <p:cNvPr id="20" name="Straight Arrow Connector 19">
            <a:extLst>
              <a:ext uri="{FF2B5EF4-FFF2-40B4-BE49-F238E27FC236}">
                <a16:creationId xmlns:a16="http://schemas.microsoft.com/office/drawing/2014/main" id="{BB733DB3-9538-C642-8AF9-5A62946C0356}"/>
              </a:ext>
            </a:extLst>
          </p:cNvPr>
          <p:cNvCxnSpPr>
            <a:cxnSpLocks/>
          </p:cNvCxnSpPr>
          <p:nvPr/>
        </p:nvCxnSpPr>
        <p:spPr>
          <a:xfrm flipH="1">
            <a:off x="3997497" y="2784279"/>
            <a:ext cx="38467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3CDA78-C2D4-C542-87D8-C1ABEF489728}"/>
              </a:ext>
            </a:extLst>
          </p:cNvPr>
          <p:cNvCxnSpPr>
            <a:cxnSpLocks/>
          </p:cNvCxnSpPr>
          <p:nvPr/>
        </p:nvCxnSpPr>
        <p:spPr>
          <a:xfrm flipH="1">
            <a:off x="5244993" y="3404760"/>
            <a:ext cx="25848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478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unburst chart&#10;&#10;Description automatically generated">
            <a:extLst>
              <a:ext uri="{FF2B5EF4-FFF2-40B4-BE49-F238E27FC236}">
                <a16:creationId xmlns:a16="http://schemas.microsoft.com/office/drawing/2014/main" id="{38226664-9FB3-2146-B67E-8DDCD3355EF4}"/>
              </a:ext>
            </a:extLst>
          </p:cNvPr>
          <p:cNvPicPr>
            <a:picLocks noChangeAspect="1"/>
          </p:cNvPicPr>
          <p:nvPr/>
        </p:nvPicPr>
        <p:blipFill>
          <a:blip r:embed="rId3"/>
          <a:stretch>
            <a:fillRect/>
          </a:stretch>
        </p:blipFill>
        <p:spPr>
          <a:xfrm>
            <a:off x="-989940" y="796578"/>
            <a:ext cx="12367434" cy="6483096"/>
          </a:xfrm>
          <a:prstGeom prst="rect">
            <a:avLst/>
          </a:prstGeom>
        </p:spPr>
      </p:pic>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349" y="0"/>
            <a:ext cx="10797063" cy="828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a:extLst>
              <a:ext uri="{FF2B5EF4-FFF2-40B4-BE49-F238E27FC236}">
                <a16:creationId xmlns:a16="http://schemas.microsoft.com/office/drawing/2014/main" id="{9EB7C69D-D0A5-6448-8137-EFCF2BEB19B4}"/>
              </a:ext>
            </a:extLst>
          </p:cNvPr>
          <p:cNvSpPr txBox="1"/>
          <p:nvPr/>
        </p:nvSpPr>
        <p:spPr>
          <a:xfrm rot="19253828">
            <a:off x="2572860" y="1096887"/>
            <a:ext cx="993300" cy="461665"/>
          </a:xfrm>
          <a:prstGeom prst="rect">
            <a:avLst/>
          </a:prstGeom>
          <a:noFill/>
        </p:spPr>
        <p:txBody>
          <a:bodyPr wrap="square" rtlCol="0">
            <a:spAutoFit/>
          </a:bodyPr>
          <a:lstStyle/>
          <a:p>
            <a:r>
              <a:rPr lang="en-US" sz="2400" b="1" dirty="0">
                <a:solidFill>
                  <a:srgbClr val="D19453"/>
                </a:solidFill>
              </a:rPr>
              <a:t>AF1b</a:t>
            </a:r>
            <a:endParaRPr lang="en-US" sz="2000" b="1" dirty="0">
              <a:solidFill>
                <a:srgbClr val="D19453"/>
              </a:solidFill>
            </a:endParaRPr>
          </a:p>
        </p:txBody>
      </p:sp>
      <p:sp>
        <p:nvSpPr>
          <p:cNvPr id="19" name="TextBox 18">
            <a:extLst>
              <a:ext uri="{FF2B5EF4-FFF2-40B4-BE49-F238E27FC236}">
                <a16:creationId xmlns:a16="http://schemas.microsoft.com/office/drawing/2014/main" id="{3A29A280-ABFE-A34C-ABA8-1C4B11132C5C}"/>
              </a:ext>
            </a:extLst>
          </p:cNvPr>
          <p:cNvSpPr txBox="1"/>
          <p:nvPr/>
        </p:nvSpPr>
        <p:spPr>
          <a:xfrm rot="19139430">
            <a:off x="6975406" y="1275595"/>
            <a:ext cx="993300" cy="461665"/>
          </a:xfrm>
          <a:prstGeom prst="rect">
            <a:avLst/>
          </a:prstGeom>
          <a:noFill/>
        </p:spPr>
        <p:txBody>
          <a:bodyPr wrap="square" rtlCol="0">
            <a:spAutoFit/>
          </a:bodyPr>
          <a:lstStyle/>
          <a:p>
            <a:r>
              <a:rPr lang="en-US" sz="2400" b="1" dirty="0">
                <a:solidFill>
                  <a:srgbClr val="CC7252"/>
                </a:solidFill>
              </a:rPr>
              <a:t>AF1a</a:t>
            </a:r>
            <a:endParaRPr lang="en-US" sz="2000" b="1" dirty="0">
              <a:solidFill>
                <a:srgbClr val="CC7252"/>
              </a:solidFill>
            </a:endParaRPr>
          </a:p>
        </p:txBody>
      </p:sp>
      <p:sp>
        <p:nvSpPr>
          <p:cNvPr id="20" name="TextBox 19">
            <a:extLst>
              <a:ext uri="{FF2B5EF4-FFF2-40B4-BE49-F238E27FC236}">
                <a16:creationId xmlns:a16="http://schemas.microsoft.com/office/drawing/2014/main" id="{829A77F2-30EB-684D-B875-3A4AB5949F4D}"/>
              </a:ext>
            </a:extLst>
          </p:cNvPr>
          <p:cNvSpPr txBox="1"/>
          <p:nvPr/>
        </p:nvSpPr>
        <p:spPr>
          <a:xfrm rot="1886204">
            <a:off x="2875432" y="6993161"/>
            <a:ext cx="1141054" cy="461665"/>
          </a:xfrm>
          <a:prstGeom prst="rect">
            <a:avLst/>
          </a:prstGeom>
          <a:noFill/>
        </p:spPr>
        <p:txBody>
          <a:bodyPr wrap="square" rtlCol="0">
            <a:spAutoFit/>
          </a:bodyPr>
          <a:lstStyle/>
          <a:p>
            <a:r>
              <a:rPr lang="en-US" sz="2400" b="1" dirty="0">
                <a:solidFill>
                  <a:srgbClr val="6752CC"/>
                </a:solidFill>
              </a:rPr>
              <a:t>ME1a</a:t>
            </a:r>
            <a:endParaRPr lang="en-US" sz="2000" b="1" dirty="0">
              <a:solidFill>
                <a:srgbClr val="6752CC"/>
              </a:solidFill>
            </a:endParaRPr>
          </a:p>
        </p:txBody>
      </p:sp>
      <p:sp>
        <p:nvSpPr>
          <p:cNvPr id="21" name="TextBox 20">
            <a:extLst>
              <a:ext uri="{FF2B5EF4-FFF2-40B4-BE49-F238E27FC236}">
                <a16:creationId xmlns:a16="http://schemas.microsoft.com/office/drawing/2014/main" id="{0113FE26-6B99-F043-8A2B-F4B11055D5F2}"/>
              </a:ext>
            </a:extLst>
          </p:cNvPr>
          <p:cNvSpPr txBox="1"/>
          <p:nvPr/>
        </p:nvSpPr>
        <p:spPr>
          <a:xfrm rot="17615031">
            <a:off x="7866487" y="4984160"/>
            <a:ext cx="993300" cy="461665"/>
          </a:xfrm>
          <a:prstGeom prst="rect">
            <a:avLst/>
          </a:prstGeom>
          <a:noFill/>
        </p:spPr>
        <p:txBody>
          <a:bodyPr wrap="square" rtlCol="0">
            <a:spAutoFit/>
          </a:bodyPr>
          <a:lstStyle/>
          <a:p>
            <a:r>
              <a:rPr lang="en-US" sz="2400" b="1" dirty="0">
                <a:solidFill>
                  <a:srgbClr val="C952CD"/>
                </a:solidFill>
              </a:rPr>
              <a:t>NEE</a:t>
            </a:r>
            <a:endParaRPr lang="en-US" sz="2000" b="1" dirty="0">
              <a:solidFill>
                <a:srgbClr val="C952CD"/>
              </a:solidFill>
            </a:endParaRPr>
          </a:p>
        </p:txBody>
      </p:sp>
      <p:sp>
        <p:nvSpPr>
          <p:cNvPr id="23" name="TextBox 22">
            <a:extLst>
              <a:ext uri="{FF2B5EF4-FFF2-40B4-BE49-F238E27FC236}">
                <a16:creationId xmlns:a16="http://schemas.microsoft.com/office/drawing/2014/main" id="{F31E43C8-3382-4E46-A2B7-2CE121F20DEE}"/>
              </a:ext>
            </a:extLst>
          </p:cNvPr>
          <p:cNvSpPr txBox="1"/>
          <p:nvPr/>
        </p:nvSpPr>
        <p:spPr>
          <a:xfrm rot="2298040">
            <a:off x="7142506" y="6433463"/>
            <a:ext cx="993300" cy="461665"/>
          </a:xfrm>
          <a:prstGeom prst="rect">
            <a:avLst/>
          </a:prstGeom>
          <a:noFill/>
        </p:spPr>
        <p:txBody>
          <a:bodyPr wrap="square" rtlCol="0">
            <a:spAutoFit/>
          </a:bodyPr>
          <a:lstStyle/>
          <a:p>
            <a:r>
              <a:rPr lang="en-US" sz="2400" b="1" dirty="0">
                <a:solidFill>
                  <a:srgbClr val="527CCC"/>
                </a:solidFill>
              </a:rPr>
              <a:t>CE</a:t>
            </a:r>
            <a:endParaRPr lang="en-US" sz="2000" b="1" dirty="0">
              <a:solidFill>
                <a:srgbClr val="527CCC"/>
              </a:solidFill>
            </a:endParaRPr>
          </a:p>
        </p:txBody>
      </p:sp>
      <p:sp>
        <p:nvSpPr>
          <p:cNvPr id="24" name="TextBox 23">
            <a:extLst>
              <a:ext uri="{FF2B5EF4-FFF2-40B4-BE49-F238E27FC236}">
                <a16:creationId xmlns:a16="http://schemas.microsoft.com/office/drawing/2014/main" id="{772E808C-3910-4845-B859-85EDD4654CF9}"/>
              </a:ext>
            </a:extLst>
          </p:cNvPr>
          <p:cNvSpPr txBox="1"/>
          <p:nvPr/>
        </p:nvSpPr>
        <p:spPr>
          <a:xfrm rot="2809433">
            <a:off x="6815332" y="6743221"/>
            <a:ext cx="993300" cy="461665"/>
          </a:xfrm>
          <a:prstGeom prst="rect">
            <a:avLst/>
          </a:prstGeom>
          <a:noFill/>
        </p:spPr>
        <p:txBody>
          <a:bodyPr wrap="square" rtlCol="0">
            <a:spAutoFit/>
          </a:bodyPr>
          <a:lstStyle/>
          <a:p>
            <a:r>
              <a:rPr lang="en-US" sz="2400" b="1" dirty="0">
                <a:solidFill>
                  <a:srgbClr val="CC52B1"/>
                </a:solidFill>
              </a:rPr>
              <a:t>WE</a:t>
            </a:r>
            <a:endParaRPr lang="en-US" sz="2000" b="1" dirty="0">
              <a:solidFill>
                <a:srgbClr val="CC52B1"/>
              </a:solidFill>
            </a:endParaRPr>
          </a:p>
        </p:txBody>
      </p:sp>
      <p:sp>
        <p:nvSpPr>
          <p:cNvPr id="25" name="TextBox 24">
            <a:extLst>
              <a:ext uri="{FF2B5EF4-FFF2-40B4-BE49-F238E27FC236}">
                <a16:creationId xmlns:a16="http://schemas.microsoft.com/office/drawing/2014/main" id="{45759919-8565-8D44-B4E7-D45FC047E46C}"/>
              </a:ext>
            </a:extLst>
          </p:cNvPr>
          <p:cNvSpPr txBox="1"/>
          <p:nvPr/>
        </p:nvSpPr>
        <p:spPr>
          <a:xfrm rot="3097126">
            <a:off x="6326019" y="7069446"/>
            <a:ext cx="993300" cy="461665"/>
          </a:xfrm>
          <a:prstGeom prst="rect">
            <a:avLst/>
          </a:prstGeom>
          <a:noFill/>
        </p:spPr>
        <p:txBody>
          <a:bodyPr wrap="square" rtlCol="0">
            <a:spAutoFit/>
          </a:bodyPr>
          <a:lstStyle/>
          <a:p>
            <a:r>
              <a:rPr lang="en-US" sz="2400" b="1" dirty="0">
                <a:solidFill>
                  <a:srgbClr val="525DCD"/>
                </a:solidFill>
              </a:rPr>
              <a:t>EE</a:t>
            </a:r>
            <a:endParaRPr lang="en-US" sz="2000" b="1" dirty="0">
              <a:solidFill>
                <a:srgbClr val="525DCD"/>
              </a:solidFill>
            </a:endParaRPr>
          </a:p>
        </p:txBody>
      </p:sp>
      <p:sp>
        <p:nvSpPr>
          <p:cNvPr id="26" name="TextBox 25">
            <a:extLst>
              <a:ext uri="{FF2B5EF4-FFF2-40B4-BE49-F238E27FC236}">
                <a16:creationId xmlns:a16="http://schemas.microsoft.com/office/drawing/2014/main" id="{81D3C141-3404-304C-B970-9E15D4456911}"/>
              </a:ext>
            </a:extLst>
          </p:cNvPr>
          <p:cNvSpPr txBox="1"/>
          <p:nvPr/>
        </p:nvSpPr>
        <p:spPr>
          <a:xfrm rot="3560977">
            <a:off x="5812397" y="7245696"/>
            <a:ext cx="993300" cy="461665"/>
          </a:xfrm>
          <a:prstGeom prst="rect">
            <a:avLst/>
          </a:prstGeom>
          <a:noFill/>
        </p:spPr>
        <p:txBody>
          <a:bodyPr wrap="square" rtlCol="0">
            <a:spAutoFit/>
          </a:bodyPr>
          <a:lstStyle/>
          <a:p>
            <a:r>
              <a:rPr lang="en-US" sz="2400" b="1" dirty="0">
                <a:solidFill>
                  <a:srgbClr val="52CCBC"/>
                </a:solidFill>
              </a:rPr>
              <a:t>CA1</a:t>
            </a:r>
            <a:endParaRPr lang="en-US" sz="2000" b="1" dirty="0">
              <a:solidFill>
                <a:srgbClr val="52CCBC"/>
              </a:solidFill>
            </a:endParaRPr>
          </a:p>
        </p:txBody>
      </p:sp>
      <p:sp>
        <p:nvSpPr>
          <p:cNvPr id="27" name="TextBox 26">
            <a:extLst>
              <a:ext uri="{FF2B5EF4-FFF2-40B4-BE49-F238E27FC236}">
                <a16:creationId xmlns:a16="http://schemas.microsoft.com/office/drawing/2014/main" id="{7FEAA147-5907-4B4D-92A5-0C8D12686FE5}"/>
              </a:ext>
            </a:extLst>
          </p:cNvPr>
          <p:cNvSpPr txBox="1"/>
          <p:nvPr/>
        </p:nvSpPr>
        <p:spPr>
          <a:xfrm rot="4247607">
            <a:off x="5200172" y="7540499"/>
            <a:ext cx="993300" cy="461665"/>
          </a:xfrm>
          <a:prstGeom prst="rect">
            <a:avLst/>
          </a:prstGeom>
          <a:noFill/>
        </p:spPr>
        <p:txBody>
          <a:bodyPr wrap="square" rtlCol="0">
            <a:spAutoFit/>
          </a:bodyPr>
          <a:lstStyle/>
          <a:p>
            <a:r>
              <a:rPr lang="en-US" sz="2400" b="1" dirty="0">
                <a:solidFill>
                  <a:srgbClr val="529CCE"/>
                </a:solidFill>
              </a:rPr>
              <a:t>CA3</a:t>
            </a:r>
            <a:endParaRPr lang="en-US" sz="2000" b="1" dirty="0">
              <a:solidFill>
                <a:srgbClr val="529CCE"/>
              </a:solidFill>
            </a:endParaRPr>
          </a:p>
        </p:txBody>
      </p:sp>
      <p:sp>
        <p:nvSpPr>
          <p:cNvPr id="28" name="TextBox 27">
            <a:extLst>
              <a:ext uri="{FF2B5EF4-FFF2-40B4-BE49-F238E27FC236}">
                <a16:creationId xmlns:a16="http://schemas.microsoft.com/office/drawing/2014/main" id="{F93CBC03-E0A7-3B49-90DE-222A870E425D}"/>
              </a:ext>
            </a:extLst>
          </p:cNvPr>
          <p:cNvSpPr txBox="1"/>
          <p:nvPr/>
        </p:nvSpPr>
        <p:spPr>
          <a:xfrm rot="19840272">
            <a:off x="1751229" y="6223090"/>
            <a:ext cx="993300" cy="461665"/>
          </a:xfrm>
          <a:prstGeom prst="rect">
            <a:avLst/>
          </a:prstGeom>
          <a:noFill/>
        </p:spPr>
        <p:txBody>
          <a:bodyPr wrap="square" rtlCol="0">
            <a:spAutoFit/>
          </a:bodyPr>
          <a:lstStyle/>
          <a:p>
            <a:r>
              <a:rPr lang="en-US" sz="2400" b="1" dirty="0">
                <a:solidFill>
                  <a:srgbClr val="8752CC"/>
                </a:solidFill>
              </a:rPr>
              <a:t>ME1b</a:t>
            </a:r>
            <a:endParaRPr lang="en-US" sz="2000" b="1" dirty="0">
              <a:solidFill>
                <a:srgbClr val="8752CC"/>
              </a:solidFill>
            </a:endParaRPr>
          </a:p>
        </p:txBody>
      </p:sp>
      <p:sp>
        <p:nvSpPr>
          <p:cNvPr id="29" name="TextBox 28">
            <a:extLst>
              <a:ext uri="{FF2B5EF4-FFF2-40B4-BE49-F238E27FC236}">
                <a16:creationId xmlns:a16="http://schemas.microsoft.com/office/drawing/2014/main" id="{7774DBE6-150F-C24B-A5C6-96525AA6A6C2}"/>
              </a:ext>
            </a:extLst>
          </p:cNvPr>
          <p:cNvSpPr txBox="1"/>
          <p:nvPr/>
        </p:nvSpPr>
        <p:spPr>
          <a:xfrm rot="20295639">
            <a:off x="1375595" y="5610797"/>
            <a:ext cx="993300" cy="461665"/>
          </a:xfrm>
          <a:prstGeom prst="rect">
            <a:avLst/>
          </a:prstGeom>
          <a:noFill/>
        </p:spPr>
        <p:txBody>
          <a:bodyPr wrap="square" rtlCol="0">
            <a:spAutoFit/>
          </a:bodyPr>
          <a:lstStyle/>
          <a:p>
            <a:r>
              <a:rPr lang="en-US" sz="2400" b="1" dirty="0">
                <a:solidFill>
                  <a:srgbClr val="A752CC"/>
                </a:solidFill>
              </a:rPr>
              <a:t>ME2</a:t>
            </a:r>
            <a:endParaRPr lang="en-US" sz="2000" b="1" dirty="0">
              <a:solidFill>
                <a:srgbClr val="A752CC"/>
              </a:solidFill>
            </a:endParaRPr>
          </a:p>
        </p:txBody>
      </p:sp>
      <p:sp>
        <p:nvSpPr>
          <p:cNvPr id="30" name="TextBox 29">
            <a:extLst>
              <a:ext uri="{FF2B5EF4-FFF2-40B4-BE49-F238E27FC236}">
                <a16:creationId xmlns:a16="http://schemas.microsoft.com/office/drawing/2014/main" id="{398B2B17-0C64-8F40-88DA-73F7A826697C}"/>
              </a:ext>
            </a:extLst>
          </p:cNvPr>
          <p:cNvSpPr txBox="1"/>
          <p:nvPr/>
        </p:nvSpPr>
        <p:spPr>
          <a:xfrm rot="21150690">
            <a:off x="994169" y="4796126"/>
            <a:ext cx="993300" cy="461665"/>
          </a:xfrm>
          <a:prstGeom prst="rect">
            <a:avLst/>
          </a:prstGeom>
          <a:noFill/>
        </p:spPr>
        <p:txBody>
          <a:bodyPr wrap="square" rtlCol="0">
            <a:spAutoFit/>
          </a:bodyPr>
          <a:lstStyle/>
          <a:p>
            <a:r>
              <a:rPr lang="en-US" sz="2400" b="1" dirty="0">
                <a:solidFill>
                  <a:srgbClr val="53BDCD"/>
                </a:solidFill>
              </a:rPr>
              <a:t>CA2</a:t>
            </a:r>
            <a:endParaRPr lang="en-US" sz="2000" b="1" dirty="0">
              <a:solidFill>
                <a:srgbClr val="53BDCD"/>
              </a:solidFill>
            </a:endParaRPr>
          </a:p>
        </p:txBody>
      </p:sp>
      <p:sp>
        <p:nvSpPr>
          <p:cNvPr id="31" name="TextBox 30">
            <a:extLst>
              <a:ext uri="{FF2B5EF4-FFF2-40B4-BE49-F238E27FC236}">
                <a16:creationId xmlns:a16="http://schemas.microsoft.com/office/drawing/2014/main" id="{7EADD166-9EE9-E846-BB56-FC1F7308D0B2}"/>
              </a:ext>
            </a:extLst>
          </p:cNvPr>
          <p:cNvSpPr txBox="1"/>
          <p:nvPr/>
        </p:nvSpPr>
        <p:spPr>
          <a:xfrm rot="19588285">
            <a:off x="7416572" y="1886492"/>
            <a:ext cx="993300" cy="461665"/>
          </a:xfrm>
          <a:prstGeom prst="rect">
            <a:avLst/>
          </a:prstGeom>
          <a:noFill/>
        </p:spPr>
        <p:txBody>
          <a:bodyPr wrap="square" rtlCol="0">
            <a:spAutoFit/>
          </a:bodyPr>
          <a:lstStyle/>
          <a:p>
            <a:r>
              <a:rPr lang="en-US" sz="2400" b="1" dirty="0">
                <a:solidFill>
                  <a:srgbClr val="A7CD52"/>
                </a:solidFill>
              </a:rPr>
              <a:t>AM1</a:t>
            </a:r>
            <a:endParaRPr lang="en-US" sz="2000" b="1" dirty="0">
              <a:solidFill>
                <a:srgbClr val="A7CD52"/>
              </a:solidFill>
            </a:endParaRPr>
          </a:p>
        </p:txBody>
      </p:sp>
      <p:sp>
        <p:nvSpPr>
          <p:cNvPr id="32" name="TextBox 31">
            <a:extLst>
              <a:ext uri="{FF2B5EF4-FFF2-40B4-BE49-F238E27FC236}">
                <a16:creationId xmlns:a16="http://schemas.microsoft.com/office/drawing/2014/main" id="{B962A5C3-609C-C544-920A-980A43999074}"/>
              </a:ext>
            </a:extLst>
          </p:cNvPr>
          <p:cNvSpPr txBox="1"/>
          <p:nvPr/>
        </p:nvSpPr>
        <p:spPr>
          <a:xfrm rot="19588285">
            <a:off x="7677438" y="1957093"/>
            <a:ext cx="993300" cy="461665"/>
          </a:xfrm>
          <a:prstGeom prst="rect">
            <a:avLst/>
          </a:prstGeom>
          <a:noFill/>
        </p:spPr>
        <p:txBody>
          <a:bodyPr wrap="square" rtlCol="0">
            <a:spAutoFit/>
          </a:bodyPr>
          <a:lstStyle/>
          <a:p>
            <a:r>
              <a:rPr lang="en-US" sz="2400" b="1" dirty="0">
                <a:solidFill>
                  <a:srgbClr val="55D35F"/>
                </a:solidFill>
              </a:rPr>
              <a:t>AM3a</a:t>
            </a:r>
            <a:endParaRPr lang="en-US" sz="2000" b="1" dirty="0">
              <a:solidFill>
                <a:srgbClr val="55D35F"/>
              </a:solidFill>
            </a:endParaRPr>
          </a:p>
        </p:txBody>
      </p:sp>
      <p:sp>
        <p:nvSpPr>
          <p:cNvPr id="33" name="TextBox 32">
            <a:extLst>
              <a:ext uri="{FF2B5EF4-FFF2-40B4-BE49-F238E27FC236}">
                <a16:creationId xmlns:a16="http://schemas.microsoft.com/office/drawing/2014/main" id="{D8494D45-6052-E843-A99D-10397AA307A7}"/>
              </a:ext>
            </a:extLst>
          </p:cNvPr>
          <p:cNvSpPr txBox="1"/>
          <p:nvPr/>
        </p:nvSpPr>
        <p:spPr>
          <a:xfrm rot="19588285">
            <a:off x="7798707" y="2233522"/>
            <a:ext cx="993300" cy="461665"/>
          </a:xfrm>
          <a:prstGeom prst="rect">
            <a:avLst/>
          </a:prstGeom>
          <a:noFill/>
        </p:spPr>
        <p:txBody>
          <a:bodyPr wrap="square" rtlCol="0">
            <a:spAutoFit/>
          </a:bodyPr>
          <a:lstStyle/>
          <a:p>
            <a:r>
              <a:rPr lang="en-US" sz="2400" b="1" dirty="0">
                <a:solidFill>
                  <a:srgbClr val="54CE7E"/>
                </a:solidFill>
              </a:rPr>
              <a:t>AM3b</a:t>
            </a:r>
            <a:endParaRPr lang="en-US" sz="2000" b="1" dirty="0">
              <a:solidFill>
                <a:srgbClr val="54CE7E"/>
              </a:solidFill>
            </a:endParaRPr>
          </a:p>
        </p:txBody>
      </p:sp>
      <p:sp>
        <p:nvSpPr>
          <p:cNvPr id="34" name="TextBox 33">
            <a:extLst>
              <a:ext uri="{FF2B5EF4-FFF2-40B4-BE49-F238E27FC236}">
                <a16:creationId xmlns:a16="http://schemas.microsoft.com/office/drawing/2014/main" id="{20959186-62E0-7947-89B8-0BF810D50FD1}"/>
              </a:ext>
            </a:extLst>
          </p:cNvPr>
          <p:cNvSpPr txBox="1"/>
          <p:nvPr/>
        </p:nvSpPr>
        <p:spPr>
          <a:xfrm rot="20439506">
            <a:off x="8098214" y="2664510"/>
            <a:ext cx="993300" cy="461665"/>
          </a:xfrm>
          <a:prstGeom prst="rect">
            <a:avLst/>
          </a:prstGeom>
          <a:noFill/>
        </p:spPr>
        <p:txBody>
          <a:bodyPr wrap="square" rtlCol="0">
            <a:spAutoFit/>
          </a:bodyPr>
          <a:lstStyle/>
          <a:p>
            <a:r>
              <a:rPr lang="en-US" sz="2400" b="1" dirty="0">
                <a:solidFill>
                  <a:srgbClr val="67CC52"/>
                </a:solidFill>
              </a:rPr>
              <a:t>AM2b</a:t>
            </a:r>
            <a:endParaRPr lang="en-US" sz="2000" b="1" dirty="0">
              <a:solidFill>
                <a:srgbClr val="67CC52"/>
              </a:solidFill>
            </a:endParaRPr>
          </a:p>
        </p:txBody>
      </p:sp>
      <p:sp>
        <p:nvSpPr>
          <p:cNvPr id="35" name="TextBox 34">
            <a:extLst>
              <a:ext uri="{FF2B5EF4-FFF2-40B4-BE49-F238E27FC236}">
                <a16:creationId xmlns:a16="http://schemas.microsoft.com/office/drawing/2014/main" id="{98F97673-D234-6E46-AE57-E33ED2139E12}"/>
              </a:ext>
            </a:extLst>
          </p:cNvPr>
          <p:cNvSpPr txBox="1"/>
          <p:nvPr/>
        </p:nvSpPr>
        <p:spPr>
          <a:xfrm rot="20439506">
            <a:off x="8154839" y="2882524"/>
            <a:ext cx="993300" cy="461665"/>
          </a:xfrm>
          <a:prstGeom prst="rect">
            <a:avLst/>
          </a:prstGeom>
          <a:noFill/>
        </p:spPr>
        <p:txBody>
          <a:bodyPr wrap="square" rtlCol="0">
            <a:spAutoFit/>
          </a:bodyPr>
          <a:lstStyle/>
          <a:p>
            <a:r>
              <a:rPr lang="en-US" sz="2400" b="1" dirty="0">
                <a:solidFill>
                  <a:srgbClr val="86CC52"/>
                </a:solidFill>
              </a:rPr>
              <a:t>AM2a</a:t>
            </a:r>
            <a:endParaRPr lang="en-US" sz="2000" b="1" dirty="0">
              <a:solidFill>
                <a:srgbClr val="86CC52"/>
              </a:solidFill>
            </a:endParaRPr>
          </a:p>
        </p:txBody>
      </p:sp>
      <p:sp>
        <p:nvSpPr>
          <p:cNvPr id="36" name="TextBox 35">
            <a:extLst>
              <a:ext uri="{FF2B5EF4-FFF2-40B4-BE49-F238E27FC236}">
                <a16:creationId xmlns:a16="http://schemas.microsoft.com/office/drawing/2014/main" id="{20951CFB-5FC3-1347-9896-F98052C8A290}"/>
              </a:ext>
            </a:extLst>
          </p:cNvPr>
          <p:cNvSpPr txBox="1"/>
          <p:nvPr/>
        </p:nvSpPr>
        <p:spPr>
          <a:xfrm rot="21020651">
            <a:off x="8551578" y="3224715"/>
            <a:ext cx="993300" cy="461665"/>
          </a:xfrm>
          <a:prstGeom prst="rect">
            <a:avLst/>
          </a:prstGeom>
          <a:noFill/>
        </p:spPr>
        <p:txBody>
          <a:bodyPr wrap="square" rtlCol="0">
            <a:spAutoFit/>
          </a:bodyPr>
          <a:lstStyle/>
          <a:p>
            <a:r>
              <a:rPr lang="en-US" sz="2400" b="1" dirty="0">
                <a:solidFill>
                  <a:srgbClr val="51CD9C"/>
                </a:solidFill>
              </a:rPr>
              <a:t>AM4</a:t>
            </a:r>
            <a:endParaRPr lang="en-US" sz="2000" b="1" dirty="0">
              <a:solidFill>
                <a:srgbClr val="51CD9C"/>
              </a:solidFill>
            </a:endParaRPr>
          </a:p>
        </p:txBody>
      </p:sp>
      <p:sp>
        <p:nvSpPr>
          <p:cNvPr id="37" name="TextBox 36">
            <a:extLst>
              <a:ext uri="{FF2B5EF4-FFF2-40B4-BE49-F238E27FC236}">
                <a16:creationId xmlns:a16="http://schemas.microsoft.com/office/drawing/2014/main" id="{511A5671-9508-5A43-9986-004BF6738B5A}"/>
              </a:ext>
            </a:extLst>
          </p:cNvPr>
          <p:cNvSpPr txBox="1"/>
          <p:nvPr/>
        </p:nvSpPr>
        <p:spPr>
          <a:xfrm>
            <a:off x="7724713" y="3648051"/>
            <a:ext cx="993300" cy="461665"/>
          </a:xfrm>
          <a:prstGeom prst="rect">
            <a:avLst/>
          </a:prstGeom>
          <a:noFill/>
        </p:spPr>
        <p:txBody>
          <a:bodyPr wrap="square" rtlCol="0">
            <a:spAutoFit/>
          </a:bodyPr>
          <a:lstStyle/>
          <a:p>
            <a:r>
              <a:rPr lang="en-US" sz="2400" b="1" dirty="0">
                <a:solidFill>
                  <a:srgbClr val="C4C950"/>
                </a:solidFill>
              </a:rPr>
              <a:t>AF4</a:t>
            </a:r>
            <a:endParaRPr lang="en-US" sz="2000" b="1" dirty="0">
              <a:solidFill>
                <a:srgbClr val="C4C950"/>
              </a:solidFill>
            </a:endParaRPr>
          </a:p>
        </p:txBody>
      </p:sp>
      <p:sp>
        <p:nvSpPr>
          <p:cNvPr id="38" name="TextBox 37">
            <a:extLst>
              <a:ext uri="{FF2B5EF4-FFF2-40B4-BE49-F238E27FC236}">
                <a16:creationId xmlns:a16="http://schemas.microsoft.com/office/drawing/2014/main" id="{F50382F4-A540-F448-9D15-0B38E0545EF8}"/>
              </a:ext>
            </a:extLst>
          </p:cNvPr>
          <p:cNvSpPr txBox="1"/>
          <p:nvPr/>
        </p:nvSpPr>
        <p:spPr>
          <a:xfrm>
            <a:off x="3657328" y="4236599"/>
            <a:ext cx="2955951" cy="584775"/>
          </a:xfrm>
          <a:prstGeom prst="rect">
            <a:avLst/>
          </a:prstGeom>
          <a:noFill/>
        </p:spPr>
        <p:txBody>
          <a:bodyPr wrap="square" rtlCol="0">
            <a:spAutoFit/>
          </a:bodyPr>
          <a:lstStyle/>
          <a:p>
            <a:r>
              <a:rPr lang="en-US" sz="3200" b="1" dirty="0">
                <a:solidFill>
                  <a:srgbClr val="CD5455"/>
                </a:solidFill>
              </a:rPr>
              <a:t>COSMOPOLITAN</a:t>
            </a:r>
            <a:endParaRPr lang="en-US" sz="2000" b="1" dirty="0">
              <a:solidFill>
                <a:srgbClr val="CD5455"/>
              </a:solidFill>
            </a:endParaRPr>
          </a:p>
        </p:txBody>
      </p:sp>
      <p:sp>
        <p:nvSpPr>
          <p:cNvPr id="39" name="TextBox 38">
            <a:extLst>
              <a:ext uri="{FF2B5EF4-FFF2-40B4-BE49-F238E27FC236}">
                <a16:creationId xmlns:a16="http://schemas.microsoft.com/office/drawing/2014/main" id="{12D532D7-ECD5-4D44-AF8B-006C454A7304}"/>
              </a:ext>
            </a:extLst>
          </p:cNvPr>
          <p:cNvSpPr txBox="1"/>
          <p:nvPr/>
        </p:nvSpPr>
        <p:spPr>
          <a:xfrm rot="19139430">
            <a:off x="6609682" y="1078417"/>
            <a:ext cx="993300" cy="461665"/>
          </a:xfrm>
          <a:prstGeom prst="rect">
            <a:avLst/>
          </a:prstGeom>
          <a:noFill/>
        </p:spPr>
        <p:txBody>
          <a:bodyPr wrap="square" rtlCol="0">
            <a:spAutoFit/>
          </a:bodyPr>
          <a:lstStyle/>
          <a:p>
            <a:r>
              <a:rPr lang="en-US" sz="2400" b="1" dirty="0">
                <a:solidFill>
                  <a:srgbClr val="CFB65E"/>
                </a:solidFill>
              </a:rPr>
              <a:t>AF1c</a:t>
            </a:r>
            <a:endParaRPr lang="en-US" sz="2000" b="1" dirty="0">
              <a:solidFill>
                <a:srgbClr val="CFB65E"/>
              </a:solidFill>
            </a:endParaRPr>
          </a:p>
        </p:txBody>
      </p:sp>
    </p:spTree>
    <p:extLst>
      <p:ext uri="{BB962C8B-B14F-4D97-AF65-F5344CB8AC3E}">
        <p14:creationId xmlns:p14="http://schemas.microsoft.com/office/powerpoint/2010/main" val="419626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Timeline&#10;&#10;Description automatically generated">
            <a:extLst>
              <a:ext uri="{FF2B5EF4-FFF2-40B4-BE49-F238E27FC236}">
                <a16:creationId xmlns:a16="http://schemas.microsoft.com/office/drawing/2014/main" id="{12FDAEF7-5191-1C4A-89C9-5BFC7BF4DF60}"/>
              </a:ext>
            </a:extLst>
          </p:cNvPr>
          <p:cNvPicPr>
            <a:picLocks noChangeAspect="1"/>
          </p:cNvPicPr>
          <p:nvPr/>
        </p:nvPicPr>
        <p:blipFill>
          <a:blip r:embed="rId3"/>
          <a:stretch>
            <a:fillRect/>
          </a:stretch>
        </p:blipFill>
        <p:spPr>
          <a:xfrm>
            <a:off x="5592661" y="1175601"/>
            <a:ext cx="4965700" cy="3835400"/>
          </a:xfrm>
          <a:prstGeom prst="rect">
            <a:avLst/>
          </a:prstGeom>
        </p:spPr>
      </p:pic>
      <p:pic>
        <p:nvPicPr>
          <p:cNvPr id="3" name="Picture 2" descr="Map&#10;&#10;Description automatically generated">
            <a:extLst>
              <a:ext uri="{FF2B5EF4-FFF2-40B4-BE49-F238E27FC236}">
                <a16:creationId xmlns:a16="http://schemas.microsoft.com/office/drawing/2014/main" id="{28ACC671-79B1-8B47-A592-8456A3446D4F}"/>
              </a:ext>
            </a:extLst>
          </p:cNvPr>
          <p:cNvPicPr>
            <a:picLocks noChangeAspect="1"/>
          </p:cNvPicPr>
          <p:nvPr/>
        </p:nvPicPr>
        <p:blipFill rotWithShape="1">
          <a:blip r:embed="rId4"/>
          <a:srcRect b="14888"/>
          <a:stretch/>
        </p:blipFill>
        <p:spPr>
          <a:xfrm>
            <a:off x="0" y="1"/>
            <a:ext cx="6338698" cy="5394960"/>
          </a:xfrm>
          <a:prstGeom prst="rect">
            <a:avLst/>
          </a:prstGeom>
        </p:spPr>
      </p:pic>
      <p:sp>
        <p:nvSpPr>
          <p:cNvPr id="2" name="5-point Star 1">
            <a:extLst>
              <a:ext uri="{FF2B5EF4-FFF2-40B4-BE49-F238E27FC236}">
                <a16:creationId xmlns:a16="http://schemas.microsoft.com/office/drawing/2014/main" id="{09E5994C-6B15-4E4B-85C6-F01D6B6D4FF2}"/>
              </a:ext>
            </a:extLst>
          </p:cNvPr>
          <p:cNvSpPr/>
          <p:nvPr/>
        </p:nvSpPr>
        <p:spPr>
          <a:xfrm>
            <a:off x="2759037" y="1040561"/>
            <a:ext cx="304204" cy="270080"/>
          </a:xfrm>
          <a:prstGeom prst="star5">
            <a:avLst/>
          </a:prstGeom>
          <a:solidFill>
            <a:srgbClr val="FBA0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5-point Star 7">
            <a:extLst>
              <a:ext uri="{FF2B5EF4-FFF2-40B4-BE49-F238E27FC236}">
                <a16:creationId xmlns:a16="http://schemas.microsoft.com/office/drawing/2014/main" id="{5A6A9C37-A2D1-2C4A-980D-B1D076A8ADEF}"/>
              </a:ext>
            </a:extLst>
          </p:cNvPr>
          <p:cNvSpPr/>
          <p:nvPr/>
        </p:nvSpPr>
        <p:spPr>
          <a:xfrm>
            <a:off x="9216800" y="2697481"/>
            <a:ext cx="249149" cy="208672"/>
          </a:xfrm>
          <a:prstGeom prst="star5">
            <a:avLst/>
          </a:prstGeom>
          <a:solidFill>
            <a:srgbClr val="FB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0EF0F2-213A-1F49-B5CA-82B7EF8B6C99}"/>
              </a:ext>
            </a:extLst>
          </p:cNvPr>
          <p:cNvSpPr/>
          <p:nvPr/>
        </p:nvSpPr>
        <p:spPr>
          <a:xfrm>
            <a:off x="7739880" y="454063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09441F5-D92C-7341-B824-ACFC9D1A30E2}"/>
              </a:ext>
            </a:extLst>
          </p:cNvPr>
          <p:cNvSpPr/>
          <p:nvPr/>
        </p:nvSpPr>
        <p:spPr>
          <a:xfrm>
            <a:off x="9281938" y="2587753"/>
            <a:ext cx="118872" cy="109728"/>
          </a:xfrm>
          <a:prstGeom prst="rect">
            <a:avLst/>
          </a:prstGeom>
          <a:solidFill>
            <a:srgbClr val="7F10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DF6A2A-99E8-D34D-A1B6-A664003B2C12}"/>
              </a:ext>
            </a:extLst>
          </p:cNvPr>
          <p:cNvSpPr/>
          <p:nvPr/>
        </p:nvSpPr>
        <p:spPr>
          <a:xfrm>
            <a:off x="3877102" y="3245617"/>
            <a:ext cx="143692" cy="143256"/>
          </a:xfrm>
          <a:prstGeom prst="rect">
            <a:avLst/>
          </a:prstGeom>
          <a:solidFill>
            <a:srgbClr val="7F101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459BFF-EF66-D94F-B26B-19ED204A796B}"/>
              </a:ext>
            </a:extLst>
          </p:cNvPr>
          <p:cNvSpPr/>
          <p:nvPr/>
        </p:nvSpPr>
        <p:spPr>
          <a:xfrm>
            <a:off x="8570706" y="4329239"/>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0C0FDE-CF46-3041-9D68-FDAE0964D5D2}"/>
              </a:ext>
            </a:extLst>
          </p:cNvPr>
          <p:cNvSpPr/>
          <p:nvPr/>
        </p:nvSpPr>
        <p:spPr>
          <a:xfrm>
            <a:off x="8389093" y="4140200"/>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769EB7D-D3C2-F340-A915-7797CF65519C}"/>
              </a:ext>
            </a:extLst>
          </p:cNvPr>
          <p:cNvSpPr/>
          <p:nvPr/>
        </p:nvSpPr>
        <p:spPr>
          <a:xfrm>
            <a:off x="7750882" y="395389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F1D9A7A-17A1-4943-A7EB-FB029F43985E}"/>
              </a:ext>
            </a:extLst>
          </p:cNvPr>
          <p:cNvSpPr/>
          <p:nvPr/>
        </p:nvSpPr>
        <p:spPr>
          <a:xfrm>
            <a:off x="7910565" y="374815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55D05F8-87FE-0D41-9479-E37F5F1118C5}"/>
              </a:ext>
            </a:extLst>
          </p:cNvPr>
          <p:cNvSpPr/>
          <p:nvPr/>
        </p:nvSpPr>
        <p:spPr>
          <a:xfrm>
            <a:off x="7910565" y="355003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D79D47F-CE9E-5947-880C-5DD8AFF0A25C}"/>
              </a:ext>
            </a:extLst>
          </p:cNvPr>
          <p:cNvSpPr/>
          <p:nvPr/>
        </p:nvSpPr>
        <p:spPr>
          <a:xfrm>
            <a:off x="10498925" y="336979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7E98C6-F94F-514C-AC4E-74A1C261B5F2}"/>
              </a:ext>
            </a:extLst>
          </p:cNvPr>
          <p:cNvSpPr/>
          <p:nvPr/>
        </p:nvSpPr>
        <p:spPr>
          <a:xfrm>
            <a:off x="10040094" y="3172990"/>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0CAE24E-0A08-824E-A8F6-2C10736C1C5C}"/>
              </a:ext>
            </a:extLst>
          </p:cNvPr>
          <p:cNvSpPr/>
          <p:nvPr/>
        </p:nvSpPr>
        <p:spPr>
          <a:xfrm>
            <a:off x="9097928" y="2402188"/>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25E1E88-7B70-D04F-A9F8-342C38FCDC8F}"/>
              </a:ext>
            </a:extLst>
          </p:cNvPr>
          <p:cNvSpPr/>
          <p:nvPr/>
        </p:nvSpPr>
        <p:spPr>
          <a:xfrm>
            <a:off x="9552963" y="2211946"/>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9A8937B-0F46-124C-9A6A-79B188B3B2F2}"/>
              </a:ext>
            </a:extLst>
          </p:cNvPr>
          <p:cNvSpPr/>
          <p:nvPr/>
        </p:nvSpPr>
        <p:spPr>
          <a:xfrm>
            <a:off x="9406513" y="199995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730F4DC-09DA-4E45-87CB-DAE801413D7A}"/>
              </a:ext>
            </a:extLst>
          </p:cNvPr>
          <p:cNvSpPr/>
          <p:nvPr/>
        </p:nvSpPr>
        <p:spPr>
          <a:xfrm>
            <a:off x="9281938" y="1826813"/>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A357567-071A-A94E-A941-532B969CA995}"/>
              </a:ext>
            </a:extLst>
          </p:cNvPr>
          <p:cNvSpPr/>
          <p:nvPr/>
        </p:nvSpPr>
        <p:spPr>
          <a:xfrm>
            <a:off x="10409771" y="1611289"/>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42B51E2-E082-7443-B388-E2B413919F1C}"/>
              </a:ext>
            </a:extLst>
          </p:cNvPr>
          <p:cNvSpPr/>
          <p:nvPr/>
        </p:nvSpPr>
        <p:spPr>
          <a:xfrm>
            <a:off x="9420580" y="1443597"/>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FA62DF8-8C2E-F94D-B10C-8B06EB56574A}"/>
              </a:ext>
            </a:extLst>
          </p:cNvPr>
          <p:cNvSpPr/>
          <p:nvPr/>
        </p:nvSpPr>
        <p:spPr>
          <a:xfrm>
            <a:off x="9420580" y="1224141"/>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601B290-D2C7-6445-8AB3-AE1C5821519B}"/>
              </a:ext>
            </a:extLst>
          </p:cNvPr>
          <p:cNvSpPr txBox="1"/>
          <p:nvPr/>
        </p:nvSpPr>
        <p:spPr>
          <a:xfrm>
            <a:off x="8464822" y="4069254"/>
            <a:ext cx="459818" cy="253916"/>
          </a:xfrm>
          <a:prstGeom prst="rect">
            <a:avLst/>
          </a:prstGeom>
          <a:noFill/>
        </p:spPr>
        <p:txBody>
          <a:bodyPr wrap="square" rtlCol="0">
            <a:spAutoFit/>
          </a:bodyPr>
          <a:lstStyle/>
          <a:p>
            <a:r>
              <a:rPr lang="en-US" sz="1050" dirty="0">
                <a:solidFill>
                  <a:schemeClr val="bg2">
                    <a:lumMod val="75000"/>
                  </a:schemeClr>
                </a:solidFill>
              </a:rPr>
              <a:t>1989</a:t>
            </a:r>
          </a:p>
        </p:txBody>
      </p:sp>
      <p:sp>
        <p:nvSpPr>
          <p:cNvPr id="53" name="TextBox 52">
            <a:extLst>
              <a:ext uri="{FF2B5EF4-FFF2-40B4-BE49-F238E27FC236}">
                <a16:creationId xmlns:a16="http://schemas.microsoft.com/office/drawing/2014/main" id="{220DB4A7-B9A5-8546-9AF0-3DDE3CD59284}"/>
              </a:ext>
            </a:extLst>
          </p:cNvPr>
          <p:cNvSpPr txBox="1"/>
          <p:nvPr/>
        </p:nvSpPr>
        <p:spPr>
          <a:xfrm>
            <a:off x="7833235" y="3878102"/>
            <a:ext cx="459818" cy="253916"/>
          </a:xfrm>
          <a:prstGeom prst="rect">
            <a:avLst/>
          </a:prstGeom>
          <a:noFill/>
        </p:spPr>
        <p:txBody>
          <a:bodyPr wrap="square" rtlCol="0">
            <a:spAutoFit/>
          </a:bodyPr>
          <a:lstStyle/>
          <a:p>
            <a:r>
              <a:rPr lang="en-US" sz="1050" dirty="0">
                <a:solidFill>
                  <a:schemeClr val="bg2">
                    <a:lumMod val="75000"/>
                  </a:schemeClr>
                </a:solidFill>
              </a:rPr>
              <a:t>1992</a:t>
            </a:r>
          </a:p>
        </p:txBody>
      </p:sp>
      <p:sp>
        <p:nvSpPr>
          <p:cNvPr id="54" name="TextBox 53">
            <a:extLst>
              <a:ext uri="{FF2B5EF4-FFF2-40B4-BE49-F238E27FC236}">
                <a16:creationId xmlns:a16="http://schemas.microsoft.com/office/drawing/2014/main" id="{B4A82284-1AD1-5548-B5C6-A1E79EC0AFAB}"/>
              </a:ext>
            </a:extLst>
          </p:cNvPr>
          <p:cNvSpPr txBox="1"/>
          <p:nvPr/>
        </p:nvSpPr>
        <p:spPr>
          <a:xfrm>
            <a:off x="8617222" y="4221654"/>
            <a:ext cx="459818" cy="253916"/>
          </a:xfrm>
          <a:prstGeom prst="rect">
            <a:avLst/>
          </a:prstGeom>
          <a:noFill/>
        </p:spPr>
        <p:txBody>
          <a:bodyPr wrap="square" rtlCol="0">
            <a:spAutoFit/>
          </a:bodyPr>
          <a:lstStyle/>
          <a:p>
            <a:r>
              <a:rPr lang="en-US" sz="1050" dirty="0">
                <a:solidFill>
                  <a:schemeClr val="bg2">
                    <a:lumMod val="75000"/>
                  </a:schemeClr>
                </a:solidFill>
              </a:rPr>
              <a:t>1989</a:t>
            </a:r>
          </a:p>
        </p:txBody>
      </p:sp>
      <p:sp>
        <p:nvSpPr>
          <p:cNvPr id="55" name="TextBox 54">
            <a:extLst>
              <a:ext uri="{FF2B5EF4-FFF2-40B4-BE49-F238E27FC236}">
                <a16:creationId xmlns:a16="http://schemas.microsoft.com/office/drawing/2014/main" id="{512FB01D-9FEC-954F-B999-327D7342892C}"/>
              </a:ext>
            </a:extLst>
          </p:cNvPr>
          <p:cNvSpPr txBox="1"/>
          <p:nvPr/>
        </p:nvSpPr>
        <p:spPr>
          <a:xfrm>
            <a:off x="10387641" y="3438563"/>
            <a:ext cx="459818" cy="415498"/>
          </a:xfrm>
          <a:prstGeom prst="rect">
            <a:avLst/>
          </a:prstGeom>
          <a:noFill/>
        </p:spPr>
        <p:txBody>
          <a:bodyPr wrap="square" rtlCol="0">
            <a:spAutoFit/>
          </a:bodyPr>
          <a:lstStyle/>
          <a:p>
            <a:r>
              <a:rPr lang="en-US" sz="1050" dirty="0">
                <a:solidFill>
                  <a:schemeClr val="bg2">
                    <a:lumMod val="75000"/>
                  </a:schemeClr>
                </a:solidFill>
              </a:rPr>
              <a:t>2003</a:t>
            </a:r>
          </a:p>
          <a:p>
            <a:endParaRPr lang="en-US" sz="1050" dirty="0">
              <a:solidFill>
                <a:schemeClr val="bg2">
                  <a:lumMod val="75000"/>
                </a:schemeClr>
              </a:solidFill>
            </a:endParaRPr>
          </a:p>
        </p:txBody>
      </p:sp>
      <p:sp>
        <p:nvSpPr>
          <p:cNvPr id="56" name="TextBox 55">
            <a:extLst>
              <a:ext uri="{FF2B5EF4-FFF2-40B4-BE49-F238E27FC236}">
                <a16:creationId xmlns:a16="http://schemas.microsoft.com/office/drawing/2014/main" id="{1C499EEB-CBDB-2E41-8ED3-99B35263A32C}"/>
              </a:ext>
            </a:extLst>
          </p:cNvPr>
          <p:cNvSpPr txBox="1"/>
          <p:nvPr/>
        </p:nvSpPr>
        <p:spPr>
          <a:xfrm>
            <a:off x="10099530" y="3100896"/>
            <a:ext cx="459818" cy="253916"/>
          </a:xfrm>
          <a:prstGeom prst="rect">
            <a:avLst/>
          </a:prstGeom>
          <a:noFill/>
        </p:spPr>
        <p:txBody>
          <a:bodyPr wrap="square" rtlCol="0">
            <a:spAutoFit/>
          </a:bodyPr>
          <a:lstStyle/>
          <a:p>
            <a:r>
              <a:rPr lang="en-US" sz="1050" dirty="0">
                <a:solidFill>
                  <a:schemeClr val="bg2">
                    <a:lumMod val="75000"/>
                  </a:schemeClr>
                </a:solidFill>
              </a:rPr>
              <a:t>2003</a:t>
            </a:r>
          </a:p>
        </p:txBody>
      </p:sp>
      <p:sp>
        <p:nvSpPr>
          <p:cNvPr id="57" name="TextBox 56">
            <a:extLst>
              <a:ext uri="{FF2B5EF4-FFF2-40B4-BE49-F238E27FC236}">
                <a16:creationId xmlns:a16="http://schemas.microsoft.com/office/drawing/2014/main" id="{06B167AB-F8F4-0A45-A601-0A1D381090FB}"/>
              </a:ext>
            </a:extLst>
          </p:cNvPr>
          <p:cNvSpPr txBox="1"/>
          <p:nvPr/>
        </p:nvSpPr>
        <p:spPr>
          <a:xfrm>
            <a:off x="9403434" y="2697481"/>
            <a:ext cx="459818" cy="253916"/>
          </a:xfrm>
          <a:prstGeom prst="rect">
            <a:avLst/>
          </a:prstGeom>
          <a:noFill/>
        </p:spPr>
        <p:txBody>
          <a:bodyPr wrap="square" rtlCol="0">
            <a:spAutoFit/>
          </a:bodyPr>
          <a:lstStyle/>
          <a:p>
            <a:r>
              <a:rPr lang="en-US" sz="1050" dirty="0">
                <a:solidFill>
                  <a:schemeClr val="bg2">
                    <a:lumMod val="75000"/>
                  </a:schemeClr>
                </a:solidFill>
              </a:rPr>
              <a:t>2011</a:t>
            </a:r>
          </a:p>
        </p:txBody>
      </p:sp>
      <p:sp>
        <p:nvSpPr>
          <p:cNvPr id="58" name="TextBox 57">
            <a:extLst>
              <a:ext uri="{FF2B5EF4-FFF2-40B4-BE49-F238E27FC236}">
                <a16:creationId xmlns:a16="http://schemas.microsoft.com/office/drawing/2014/main" id="{52AF33E0-8F91-254B-B2D3-066430DF354C}"/>
              </a:ext>
            </a:extLst>
          </p:cNvPr>
          <p:cNvSpPr txBox="1"/>
          <p:nvPr/>
        </p:nvSpPr>
        <p:spPr>
          <a:xfrm>
            <a:off x="9539452" y="1149266"/>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59" name="TextBox 58">
            <a:extLst>
              <a:ext uri="{FF2B5EF4-FFF2-40B4-BE49-F238E27FC236}">
                <a16:creationId xmlns:a16="http://schemas.microsoft.com/office/drawing/2014/main" id="{7624927C-B40D-E548-81C5-010DB6A7132D}"/>
              </a:ext>
            </a:extLst>
          </p:cNvPr>
          <p:cNvSpPr txBox="1"/>
          <p:nvPr/>
        </p:nvSpPr>
        <p:spPr>
          <a:xfrm>
            <a:off x="9480016" y="2914442"/>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0" name="Oval 59">
            <a:extLst>
              <a:ext uri="{FF2B5EF4-FFF2-40B4-BE49-F238E27FC236}">
                <a16:creationId xmlns:a16="http://schemas.microsoft.com/office/drawing/2014/main" id="{3E41A287-04AF-204F-AC22-467E3274DDF1}"/>
              </a:ext>
            </a:extLst>
          </p:cNvPr>
          <p:cNvSpPr/>
          <p:nvPr/>
        </p:nvSpPr>
        <p:spPr>
          <a:xfrm>
            <a:off x="9398535" y="2986536"/>
            <a:ext cx="118872" cy="109728"/>
          </a:xfrm>
          <a:prstGeom prst="ellipse">
            <a:avLst/>
          </a:prstGeom>
          <a:solidFill>
            <a:srgbClr val="FB1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00AA018-6529-B34A-B5D4-EC8A4FF43C44}"/>
              </a:ext>
            </a:extLst>
          </p:cNvPr>
          <p:cNvSpPr txBox="1"/>
          <p:nvPr/>
        </p:nvSpPr>
        <p:spPr>
          <a:xfrm>
            <a:off x="10375177" y="1659081"/>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3" name="TextBox 62">
            <a:extLst>
              <a:ext uri="{FF2B5EF4-FFF2-40B4-BE49-F238E27FC236}">
                <a16:creationId xmlns:a16="http://schemas.microsoft.com/office/drawing/2014/main" id="{69935AAB-8327-0843-BD1B-BE8A7F4A8618}"/>
              </a:ext>
            </a:extLst>
          </p:cNvPr>
          <p:cNvSpPr txBox="1"/>
          <p:nvPr/>
        </p:nvSpPr>
        <p:spPr>
          <a:xfrm>
            <a:off x="9534213" y="1364256"/>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4" name="TextBox 63">
            <a:extLst>
              <a:ext uri="{FF2B5EF4-FFF2-40B4-BE49-F238E27FC236}">
                <a16:creationId xmlns:a16="http://schemas.microsoft.com/office/drawing/2014/main" id="{C2BA3C77-5054-9C43-9369-AE3D0EB8EFDE}"/>
              </a:ext>
            </a:extLst>
          </p:cNvPr>
          <p:cNvSpPr txBox="1"/>
          <p:nvPr/>
        </p:nvSpPr>
        <p:spPr>
          <a:xfrm>
            <a:off x="9358630" y="1761759"/>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5" name="TextBox 64">
            <a:extLst>
              <a:ext uri="{FF2B5EF4-FFF2-40B4-BE49-F238E27FC236}">
                <a16:creationId xmlns:a16="http://schemas.microsoft.com/office/drawing/2014/main" id="{67471557-A09A-B842-951F-9C89AEE56EBE}"/>
              </a:ext>
            </a:extLst>
          </p:cNvPr>
          <p:cNvSpPr txBox="1"/>
          <p:nvPr/>
        </p:nvSpPr>
        <p:spPr>
          <a:xfrm>
            <a:off x="9505162" y="1923856"/>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6" name="TextBox 65">
            <a:extLst>
              <a:ext uri="{FF2B5EF4-FFF2-40B4-BE49-F238E27FC236}">
                <a16:creationId xmlns:a16="http://schemas.microsoft.com/office/drawing/2014/main" id="{B88F7451-B2DE-E24D-9DB4-B3156F687EFA}"/>
              </a:ext>
            </a:extLst>
          </p:cNvPr>
          <p:cNvSpPr txBox="1"/>
          <p:nvPr/>
        </p:nvSpPr>
        <p:spPr>
          <a:xfrm>
            <a:off x="9653260" y="2148272"/>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7" name="TextBox 66">
            <a:extLst>
              <a:ext uri="{FF2B5EF4-FFF2-40B4-BE49-F238E27FC236}">
                <a16:creationId xmlns:a16="http://schemas.microsoft.com/office/drawing/2014/main" id="{AF332AE7-DF6F-6143-A71D-AD355D6E6B09}"/>
              </a:ext>
            </a:extLst>
          </p:cNvPr>
          <p:cNvSpPr txBox="1"/>
          <p:nvPr/>
        </p:nvSpPr>
        <p:spPr>
          <a:xfrm>
            <a:off x="9168626" y="2333837"/>
            <a:ext cx="459818" cy="253916"/>
          </a:xfrm>
          <a:prstGeom prst="rect">
            <a:avLst/>
          </a:prstGeom>
          <a:noFill/>
        </p:spPr>
        <p:txBody>
          <a:bodyPr wrap="square" rtlCol="0">
            <a:spAutoFit/>
          </a:bodyPr>
          <a:lstStyle/>
          <a:p>
            <a:r>
              <a:rPr lang="en-US" sz="1050" dirty="0">
                <a:solidFill>
                  <a:schemeClr val="bg2">
                    <a:lumMod val="75000"/>
                  </a:schemeClr>
                </a:solidFill>
              </a:rPr>
              <a:t>2007</a:t>
            </a:r>
          </a:p>
        </p:txBody>
      </p:sp>
      <p:sp>
        <p:nvSpPr>
          <p:cNvPr id="68" name="TextBox 67">
            <a:extLst>
              <a:ext uri="{FF2B5EF4-FFF2-40B4-BE49-F238E27FC236}">
                <a16:creationId xmlns:a16="http://schemas.microsoft.com/office/drawing/2014/main" id="{2C2444C3-3B81-B14D-8068-EB5FFAB6E919}"/>
              </a:ext>
            </a:extLst>
          </p:cNvPr>
          <p:cNvSpPr txBox="1"/>
          <p:nvPr/>
        </p:nvSpPr>
        <p:spPr>
          <a:xfrm>
            <a:off x="9395790" y="2511033"/>
            <a:ext cx="459818" cy="253916"/>
          </a:xfrm>
          <a:prstGeom prst="rect">
            <a:avLst/>
          </a:prstGeom>
          <a:noFill/>
        </p:spPr>
        <p:txBody>
          <a:bodyPr wrap="square" rtlCol="0">
            <a:spAutoFit/>
          </a:bodyPr>
          <a:lstStyle/>
          <a:p>
            <a:r>
              <a:rPr lang="en-US" sz="1050" dirty="0">
                <a:solidFill>
                  <a:schemeClr val="bg2">
                    <a:lumMod val="75000"/>
                  </a:schemeClr>
                </a:solidFill>
              </a:rPr>
              <a:t>1999</a:t>
            </a:r>
          </a:p>
        </p:txBody>
      </p:sp>
      <p:sp>
        <p:nvSpPr>
          <p:cNvPr id="69" name="TextBox 68">
            <a:extLst>
              <a:ext uri="{FF2B5EF4-FFF2-40B4-BE49-F238E27FC236}">
                <a16:creationId xmlns:a16="http://schemas.microsoft.com/office/drawing/2014/main" id="{9D9D19A6-C481-304F-AC3A-DB64BCFFDD5C}"/>
              </a:ext>
            </a:extLst>
          </p:cNvPr>
          <p:cNvSpPr txBox="1"/>
          <p:nvPr/>
        </p:nvSpPr>
        <p:spPr>
          <a:xfrm>
            <a:off x="8003239" y="3485848"/>
            <a:ext cx="459818" cy="253916"/>
          </a:xfrm>
          <a:prstGeom prst="rect">
            <a:avLst/>
          </a:prstGeom>
          <a:noFill/>
        </p:spPr>
        <p:txBody>
          <a:bodyPr wrap="square" rtlCol="0">
            <a:spAutoFit/>
          </a:bodyPr>
          <a:lstStyle/>
          <a:p>
            <a:r>
              <a:rPr lang="en-US" sz="1050" dirty="0">
                <a:solidFill>
                  <a:schemeClr val="bg2">
                    <a:lumMod val="75000"/>
                  </a:schemeClr>
                </a:solidFill>
              </a:rPr>
              <a:t>1995</a:t>
            </a:r>
          </a:p>
        </p:txBody>
      </p:sp>
      <p:sp>
        <p:nvSpPr>
          <p:cNvPr id="70" name="TextBox 69">
            <a:extLst>
              <a:ext uri="{FF2B5EF4-FFF2-40B4-BE49-F238E27FC236}">
                <a16:creationId xmlns:a16="http://schemas.microsoft.com/office/drawing/2014/main" id="{37C87F36-06E8-D94C-A988-59BB96DB155F}"/>
              </a:ext>
            </a:extLst>
          </p:cNvPr>
          <p:cNvSpPr txBox="1"/>
          <p:nvPr/>
        </p:nvSpPr>
        <p:spPr>
          <a:xfrm>
            <a:off x="8000162" y="3677828"/>
            <a:ext cx="459818" cy="253916"/>
          </a:xfrm>
          <a:prstGeom prst="rect">
            <a:avLst/>
          </a:prstGeom>
          <a:noFill/>
        </p:spPr>
        <p:txBody>
          <a:bodyPr wrap="square" rtlCol="0">
            <a:spAutoFit/>
          </a:bodyPr>
          <a:lstStyle/>
          <a:p>
            <a:r>
              <a:rPr lang="en-US" sz="1050" dirty="0">
                <a:solidFill>
                  <a:schemeClr val="bg2">
                    <a:lumMod val="75000"/>
                  </a:schemeClr>
                </a:solidFill>
              </a:rPr>
              <a:t>1995</a:t>
            </a:r>
          </a:p>
        </p:txBody>
      </p:sp>
      <p:sp>
        <p:nvSpPr>
          <p:cNvPr id="71" name="TextBox 70">
            <a:extLst>
              <a:ext uri="{FF2B5EF4-FFF2-40B4-BE49-F238E27FC236}">
                <a16:creationId xmlns:a16="http://schemas.microsoft.com/office/drawing/2014/main" id="{A343C782-15AA-5D40-A713-CC1448D54F76}"/>
              </a:ext>
            </a:extLst>
          </p:cNvPr>
          <p:cNvSpPr txBox="1"/>
          <p:nvPr/>
        </p:nvSpPr>
        <p:spPr>
          <a:xfrm>
            <a:off x="7810318" y="4475570"/>
            <a:ext cx="459818" cy="253916"/>
          </a:xfrm>
          <a:prstGeom prst="rect">
            <a:avLst/>
          </a:prstGeom>
          <a:noFill/>
        </p:spPr>
        <p:txBody>
          <a:bodyPr wrap="square" rtlCol="0">
            <a:spAutoFit/>
          </a:bodyPr>
          <a:lstStyle/>
          <a:p>
            <a:r>
              <a:rPr lang="en-US" sz="1050" dirty="0">
                <a:solidFill>
                  <a:schemeClr val="bg2">
                    <a:lumMod val="75000"/>
                  </a:schemeClr>
                </a:solidFill>
              </a:rPr>
              <a:t>1986</a:t>
            </a:r>
          </a:p>
        </p:txBody>
      </p:sp>
      <p:cxnSp>
        <p:nvCxnSpPr>
          <p:cNvPr id="75" name="Straight Connector 74">
            <a:extLst>
              <a:ext uri="{FF2B5EF4-FFF2-40B4-BE49-F238E27FC236}">
                <a16:creationId xmlns:a16="http://schemas.microsoft.com/office/drawing/2014/main" id="{780C4D93-ECFA-0543-9839-175DA0570037}"/>
              </a:ext>
            </a:extLst>
          </p:cNvPr>
          <p:cNvCxnSpPr>
            <a:cxnSpLocks/>
          </p:cNvCxnSpPr>
          <p:nvPr/>
        </p:nvCxnSpPr>
        <p:spPr>
          <a:xfrm>
            <a:off x="7499372" y="4859567"/>
            <a:ext cx="4381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F4650D4-BBA5-E446-BA1C-3AB22E8B4BD1}"/>
              </a:ext>
            </a:extLst>
          </p:cNvPr>
          <p:cNvSpPr txBox="1"/>
          <p:nvPr/>
        </p:nvSpPr>
        <p:spPr>
          <a:xfrm>
            <a:off x="7476054" y="4887729"/>
            <a:ext cx="510337" cy="261610"/>
          </a:xfrm>
          <a:prstGeom prst="rect">
            <a:avLst/>
          </a:prstGeom>
          <a:solidFill>
            <a:schemeClr val="bg1"/>
          </a:solidFill>
        </p:spPr>
        <p:txBody>
          <a:bodyPr wrap="square" rtlCol="0">
            <a:spAutoFit/>
          </a:bodyPr>
          <a:lstStyle/>
          <a:p>
            <a:r>
              <a:rPr lang="en-US" sz="1100" dirty="0"/>
              <a:t>0.002</a:t>
            </a:r>
          </a:p>
        </p:txBody>
      </p:sp>
    </p:spTree>
    <p:extLst>
      <p:ext uri="{BB962C8B-B14F-4D97-AF65-F5344CB8AC3E}">
        <p14:creationId xmlns:p14="http://schemas.microsoft.com/office/powerpoint/2010/main" val="241689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D1EE1A26-C94C-2045-BBA5-E706F3A0F191}"/>
              </a:ext>
            </a:extLst>
          </p:cNvPr>
          <p:cNvPicPr>
            <a:picLocks noChangeAspect="1"/>
          </p:cNvPicPr>
          <p:nvPr/>
        </p:nvPicPr>
        <p:blipFill>
          <a:blip r:embed="rId2"/>
          <a:stretch>
            <a:fillRect/>
          </a:stretch>
        </p:blipFill>
        <p:spPr>
          <a:xfrm>
            <a:off x="-885554" y="1481188"/>
            <a:ext cx="6340584" cy="6340584"/>
          </a:xfrm>
          <a:prstGeom prst="rect">
            <a:avLst/>
          </a:prstGeom>
        </p:spPr>
      </p:pic>
      <p:sp>
        <p:nvSpPr>
          <p:cNvPr id="4" name="5-point Star 3">
            <a:extLst>
              <a:ext uri="{FF2B5EF4-FFF2-40B4-BE49-F238E27FC236}">
                <a16:creationId xmlns:a16="http://schemas.microsoft.com/office/drawing/2014/main" id="{D6B212AD-7EBD-A04A-88A3-CD11BD2D8C3F}"/>
              </a:ext>
            </a:extLst>
          </p:cNvPr>
          <p:cNvSpPr/>
          <p:nvPr/>
        </p:nvSpPr>
        <p:spPr>
          <a:xfrm>
            <a:off x="2670699" y="2384539"/>
            <a:ext cx="241377" cy="222578"/>
          </a:xfrm>
          <a:prstGeom prst="star5">
            <a:avLst/>
          </a:prstGeom>
          <a:solidFill>
            <a:srgbClr val="90EE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A72F2B1-E67C-5B44-B983-8E5057E87A47}"/>
              </a:ext>
            </a:extLst>
          </p:cNvPr>
          <p:cNvCxnSpPr/>
          <p:nvPr/>
        </p:nvCxnSpPr>
        <p:spPr>
          <a:xfrm flipH="1" flipV="1">
            <a:off x="1927220" y="3530631"/>
            <a:ext cx="347869" cy="39756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58B25B-8D5D-9E48-921D-30915A95C3C8}"/>
              </a:ext>
            </a:extLst>
          </p:cNvPr>
          <p:cNvCxnSpPr>
            <a:cxnSpLocks/>
          </p:cNvCxnSpPr>
          <p:nvPr/>
        </p:nvCxnSpPr>
        <p:spPr>
          <a:xfrm>
            <a:off x="1927220" y="3530631"/>
            <a:ext cx="36259" cy="13436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A72196-22DD-674F-A163-404497579BE3}"/>
              </a:ext>
            </a:extLst>
          </p:cNvPr>
          <p:cNvCxnSpPr>
            <a:cxnSpLocks/>
          </p:cNvCxnSpPr>
          <p:nvPr/>
        </p:nvCxnSpPr>
        <p:spPr>
          <a:xfrm>
            <a:off x="1927220" y="3531735"/>
            <a:ext cx="137859" cy="5451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34BDE-B769-A846-9737-820978C0E78C}"/>
              </a:ext>
            </a:extLst>
          </p:cNvPr>
          <p:cNvSpPr txBox="1"/>
          <p:nvPr/>
        </p:nvSpPr>
        <p:spPr>
          <a:xfrm>
            <a:off x="1543968" y="3161851"/>
            <a:ext cx="684173" cy="369332"/>
          </a:xfrm>
          <a:prstGeom prst="rect">
            <a:avLst/>
          </a:prstGeom>
          <a:noFill/>
        </p:spPr>
        <p:txBody>
          <a:bodyPr wrap="square" rtlCol="0">
            <a:spAutoFit/>
          </a:bodyPr>
          <a:lstStyle/>
          <a:p>
            <a:r>
              <a:rPr lang="en-US" sz="1800" dirty="0">
                <a:solidFill>
                  <a:srgbClr val="000000"/>
                </a:solidFill>
              </a:rPr>
              <a:t>1999</a:t>
            </a:r>
          </a:p>
        </p:txBody>
      </p:sp>
      <p:sp>
        <p:nvSpPr>
          <p:cNvPr id="31" name="Rectangle 30">
            <a:extLst>
              <a:ext uri="{FF2B5EF4-FFF2-40B4-BE49-F238E27FC236}">
                <a16:creationId xmlns:a16="http://schemas.microsoft.com/office/drawing/2014/main" id="{6334C456-0DC0-5B46-90DB-9FC4837B5FA5}"/>
              </a:ext>
            </a:extLst>
          </p:cNvPr>
          <p:cNvSpPr/>
          <p:nvPr/>
        </p:nvSpPr>
        <p:spPr>
          <a:xfrm>
            <a:off x="1816257" y="3452993"/>
            <a:ext cx="129092" cy="11128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64867BC8-892D-904C-929B-63AAFA95BE42}"/>
              </a:ext>
            </a:extLst>
          </p:cNvPr>
          <p:cNvSpPr/>
          <p:nvPr/>
        </p:nvSpPr>
        <p:spPr>
          <a:xfrm>
            <a:off x="2188202" y="3860832"/>
            <a:ext cx="206501" cy="134730"/>
          </a:xfrm>
          <a:prstGeom prst="triangle">
            <a:avLst/>
          </a:prstGeom>
          <a:solidFill>
            <a:srgbClr val="90EE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Diagram&#10;&#10;Description automatically generated with medium confidence">
            <a:extLst>
              <a:ext uri="{FF2B5EF4-FFF2-40B4-BE49-F238E27FC236}">
                <a16:creationId xmlns:a16="http://schemas.microsoft.com/office/drawing/2014/main" id="{339A10E5-5411-9F49-9348-3EA8B814FCF8}"/>
              </a:ext>
            </a:extLst>
          </p:cNvPr>
          <p:cNvPicPr>
            <a:picLocks noChangeAspect="1"/>
          </p:cNvPicPr>
          <p:nvPr/>
        </p:nvPicPr>
        <p:blipFill>
          <a:blip r:embed="rId3"/>
          <a:stretch>
            <a:fillRect/>
          </a:stretch>
        </p:blipFill>
        <p:spPr>
          <a:xfrm>
            <a:off x="4381635" y="963637"/>
            <a:ext cx="5877574" cy="5190712"/>
          </a:xfrm>
          <a:prstGeom prst="rect">
            <a:avLst/>
          </a:prstGeom>
        </p:spPr>
      </p:pic>
      <p:sp>
        <p:nvSpPr>
          <p:cNvPr id="42" name="Rectangle 41">
            <a:extLst>
              <a:ext uri="{FF2B5EF4-FFF2-40B4-BE49-F238E27FC236}">
                <a16:creationId xmlns:a16="http://schemas.microsoft.com/office/drawing/2014/main" id="{4D35E788-AF99-DD46-9A6A-87B53616CB4D}"/>
              </a:ext>
            </a:extLst>
          </p:cNvPr>
          <p:cNvSpPr/>
          <p:nvPr/>
        </p:nvSpPr>
        <p:spPr>
          <a:xfrm>
            <a:off x="8258690" y="1011496"/>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A80B411-0DED-9F4E-8599-18DA2CED9EF6}"/>
              </a:ext>
            </a:extLst>
          </p:cNvPr>
          <p:cNvSpPr/>
          <p:nvPr/>
        </p:nvSpPr>
        <p:spPr>
          <a:xfrm>
            <a:off x="8258690" y="1253234"/>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FCF206B-C1B4-C646-875A-2ABF5B5ED27A}"/>
              </a:ext>
            </a:extLst>
          </p:cNvPr>
          <p:cNvSpPr/>
          <p:nvPr/>
        </p:nvSpPr>
        <p:spPr>
          <a:xfrm>
            <a:off x="8258690" y="1494972"/>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7FA4F95-3857-EF4A-8724-8C8508421DFB}"/>
              </a:ext>
            </a:extLst>
          </p:cNvPr>
          <p:cNvSpPr/>
          <p:nvPr/>
        </p:nvSpPr>
        <p:spPr>
          <a:xfrm>
            <a:off x="8778952" y="1720944"/>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B591732-F822-5048-9B96-EF7E33A8855E}"/>
              </a:ext>
            </a:extLst>
          </p:cNvPr>
          <p:cNvSpPr/>
          <p:nvPr/>
        </p:nvSpPr>
        <p:spPr>
          <a:xfrm>
            <a:off x="8778952" y="1962683"/>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97C807E-B813-4042-AF07-B0E7F29ED13E}"/>
              </a:ext>
            </a:extLst>
          </p:cNvPr>
          <p:cNvSpPr/>
          <p:nvPr/>
        </p:nvSpPr>
        <p:spPr>
          <a:xfrm>
            <a:off x="8610787" y="2193910"/>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C6ACBD3-D899-D64C-8E99-2257A72C32EE}"/>
              </a:ext>
            </a:extLst>
          </p:cNvPr>
          <p:cNvSpPr/>
          <p:nvPr/>
        </p:nvSpPr>
        <p:spPr>
          <a:xfrm>
            <a:off x="8432110" y="2440183"/>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BDD4DDD-A84E-F245-A724-0A96D3C07DA7}"/>
              </a:ext>
            </a:extLst>
          </p:cNvPr>
          <p:cNvSpPr/>
          <p:nvPr/>
        </p:nvSpPr>
        <p:spPr>
          <a:xfrm>
            <a:off x="8610787" y="2677386"/>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93AA2A-D6CD-0042-A131-84AD975E8A1A}"/>
              </a:ext>
            </a:extLst>
          </p:cNvPr>
          <p:cNvSpPr/>
          <p:nvPr/>
        </p:nvSpPr>
        <p:spPr>
          <a:xfrm>
            <a:off x="10213635" y="2908593"/>
            <a:ext cx="129092" cy="1112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671F3B-36D5-C34C-9026-ED71CE8B3F4A}"/>
              </a:ext>
            </a:extLst>
          </p:cNvPr>
          <p:cNvSpPr/>
          <p:nvPr/>
        </p:nvSpPr>
        <p:spPr>
          <a:xfrm>
            <a:off x="9761034" y="5516137"/>
            <a:ext cx="118946" cy="1040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a:extLst>
              <a:ext uri="{FF2B5EF4-FFF2-40B4-BE49-F238E27FC236}">
                <a16:creationId xmlns:a16="http://schemas.microsoft.com/office/drawing/2014/main" id="{AFAFEDE8-5A1E-4042-94EB-396C2ACD4CE8}"/>
              </a:ext>
            </a:extLst>
          </p:cNvPr>
          <p:cNvSpPr/>
          <p:nvPr/>
        </p:nvSpPr>
        <p:spPr>
          <a:xfrm>
            <a:off x="9497355" y="3344581"/>
            <a:ext cx="167036" cy="164056"/>
          </a:xfrm>
          <a:prstGeom prst="star5">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a:extLst>
              <a:ext uri="{FF2B5EF4-FFF2-40B4-BE49-F238E27FC236}">
                <a16:creationId xmlns:a16="http://schemas.microsoft.com/office/drawing/2014/main" id="{BD06C5EE-BE28-444D-A0A0-50C4369295D2}"/>
              </a:ext>
            </a:extLst>
          </p:cNvPr>
          <p:cNvSpPr/>
          <p:nvPr/>
        </p:nvSpPr>
        <p:spPr>
          <a:xfrm>
            <a:off x="10194663" y="3593088"/>
            <a:ext cx="167036" cy="164056"/>
          </a:xfrm>
          <a:prstGeom prst="star5">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a:extLst>
              <a:ext uri="{FF2B5EF4-FFF2-40B4-BE49-F238E27FC236}">
                <a16:creationId xmlns:a16="http://schemas.microsoft.com/office/drawing/2014/main" id="{F409F668-C2AC-A240-AD97-95E09F120CEF}"/>
              </a:ext>
            </a:extLst>
          </p:cNvPr>
          <p:cNvSpPr/>
          <p:nvPr/>
        </p:nvSpPr>
        <p:spPr>
          <a:xfrm>
            <a:off x="9497355" y="3831506"/>
            <a:ext cx="167036" cy="164056"/>
          </a:xfrm>
          <a:prstGeom prst="star5">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5-point Star 54">
            <a:extLst>
              <a:ext uri="{FF2B5EF4-FFF2-40B4-BE49-F238E27FC236}">
                <a16:creationId xmlns:a16="http://schemas.microsoft.com/office/drawing/2014/main" id="{B3C08AB7-A040-F246-B3C2-0B1CEEF5D654}"/>
              </a:ext>
            </a:extLst>
          </p:cNvPr>
          <p:cNvSpPr/>
          <p:nvPr/>
        </p:nvSpPr>
        <p:spPr>
          <a:xfrm>
            <a:off x="9497355" y="4058172"/>
            <a:ext cx="167036" cy="164056"/>
          </a:xfrm>
          <a:prstGeom prst="star5">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a:extLst>
              <a:ext uri="{FF2B5EF4-FFF2-40B4-BE49-F238E27FC236}">
                <a16:creationId xmlns:a16="http://schemas.microsoft.com/office/drawing/2014/main" id="{7E93A6B8-7F4A-CB40-8E4B-7EB28DBB24F7}"/>
              </a:ext>
            </a:extLst>
          </p:cNvPr>
          <p:cNvSpPr/>
          <p:nvPr/>
        </p:nvSpPr>
        <p:spPr>
          <a:xfrm>
            <a:off x="9330319" y="3117915"/>
            <a:ext cx="167036" cy="164056"/>
          </a:xfrm>
          <a:prstGeom prst="star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63ACCEA8-4C03-584C-A866-CCF2FD594269}"/>
              </a:ext>
            </a:extLst>
          </p:cNvPr>
          <p:cNvSpPr/>
          <p:nvPr/>
        </p:nvSpPr>
        <p:spPr>
          <a:xfrm>
            <a:off x="9497585" y="4539620"/>
            <a:ext cx="100126" cy="117382"/>
          </a:xfrm>
          <a:prstGeom prst="triangle">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46848B3F-A7C0-6B40-BFB5-F21789FB48DC}"/>
              </a:ext>
            </a:extLst>
          </p:cNvPr>
          <p:cNvSpPr/>
          <p:nvPr/>
        </p:nvSpPr>
        <p:spPr>
          <a:xfrm>
            <a:off x="9330319" y="4783634"/>
            <a:ext cx="100127" cy="117382"/>
          </a:xfrm>
          <a:prstGeom prst="triangle">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F55FBEA-B1F5-4D4C-9BA8-7BA1351747BC}"/>
              </a:ext>
            </a:extLst>
          </p:cNvPr>
          <p:cNvSpPr/>
          <p:nvPr/>
        </p:nvSpPr>
        <p:spPr>
          <a:xfrm>
            <a:off x="9211373" y="5751195"/>
            <a:ext cx="118946" cy="104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A4771FF-7427-0944-9919-D72EAC0BBF09}"/>
              </a:ext>
            </a:extLst>
          </p:cNvPr>
          <p:cNvSpPr/>
          <p:nvPr/>
        </p:nvSpPr>
        <p:spPr>
          <a:xfrm>
            <a:off x="8079468" y="5033106"/>
            <a:ext cx="118946" cy="104078"/>
          </a:xfrm>
          <a:prstGeom prst="ellipse">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EBB83F3-5C3E-DB49-87E4-53B753AF68A5}"/>
              </a:ext>
            </a:extLst>
          </p:cNvPr>
          <p:cNvSpPr/>
          <p:nvPr/>
        </p:nvSpPr>
        <p:spPr>
          <a:xfrm>
            <a:off x="9923766" y="4320184"/>
            <a:ext cx="118946" cy="104078"/>
          </a:xfrm>
          <a:prstGeom prst="ellipse">
            <a:avLst/>
          </a:prstGeom>
          <a:solidFill>
            <a:srgbClr val="90E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63B5CDE-BBDB-3F44-BDBE-CAC1AADDBC4A}"/>
              </a:ext>
            </a:extLst>
          </p:cNvPr>
          <p:cNvCxnSpPr>
            <a:cxnSpLocks/>
          </p:cNvCxnSpPr>
          <p:nvPr/>
        </p:nvCxnSpPr>
        <p:spPr>
          <a:xfrm>
            <a:off x="6616931" y="6039196"/>
            <a:ext cx="720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D7726E5-1E92-8243-B914-304B6A32FC58}"/>
              </a:ext>
            </a:extLst>
          </p:cNvPr>
          <p:cNvSpPr txBox="1"/>
          <p:nvPr/>
        </p:nvSpPr>
        <p:spPr>
          <a:xfrm>
            <a:off x="6680544" y="6058037"/>
            <a:ext cx="593494" cy="307777"/>
          </a:xfrm>
          <a:prstGeom prst="rect">
            <a:avLst/>
          </a:prstGeom>
          <a:solidFill>
            <a:schemeClr val="bg1"/>
          </a:solidFill>
        </p:spPr>
        <p:txBody>
          <a:bodyPr wrap="square" rtlCol="0">
            <a:spAutoFit/>
          </a:bodyPr>
          <a:lstStyle/>
          <a:p>
            <a:r>
              <a:rPr lang="en-US" sz="1400" dirty="0"/>
              <a:t>0.003</a:t>
            </a:r>
          </a:p>
        </p:txBody>
      </p:sp>
      <p:sp>
        <p:nvSpPr>
          <p:cNvPr id="71" name="TextBox 70">
            <a:extLst>
              <a:ext uri="{FF2B5EF4-FFF2-40B4-BE49-F238E27FC236}">
                <a16:creationId xmlns:a16="http://schemas.microsoft.com/office/drawing/2014/main" id="{0AEE0E00-442C-744C-AFA1-A1E1B5FBDAE8}"/>
              </a:ext>
            </a:extLst>
          </p:cNvPr>
          <p:cNvSpPr txBox="1"/>
          <p:nvPr/>
        </p:nvSpPr>
        <p:spPr>
          <a:xfrm>
            <a:off x="8319134" y="939547"/>
            <a:ext cx="459818" cy="246221"/>
          </a:xfrm>
          <a:prstGeom prst="rect">
            <a:avLst/>
          </a:prstGeom>
          <a:noFill/>
        </p:spPr>
        <p:txBody>
          <a:bodyPr wrap="square" rtlCol="0">
            <a:spAutoFit/>
          </a:bodyPr>
          <a:lstStyle/>
          <a:p>
            <a:r>
              <a:rPr lang="en-US" sz="1000" dirty="0">
                <a:solidFill>
                  <a:schemeClr val="bg2">
                    <a:lumMod val="75000"/>
                  </a:schemeClr>
                </a:solidFill>
              </a:rPr>
              <a:t>2000</a:t>
            </a:r>
          </a:p>
        </p:txBody>
      </p:sp>
      <p:sp>
        <p:nvSpPr>
          <p:cNvPr id="72" name="TextBox 71">
            <a:extLst>
              <a:ext uri="{FF2B5EF4-FFF2-40B4-BE49-F238E27FC236}">
                <a16:creationId xmlns:a16="http://schemas.microsoft.com/office/drawing/2014/main" id="{9F4EB51C-D7E0-C74C-9D0E-B275C9C1C9BA}"/>
              </a:ext>
            </a:extLst>
          </p:cNvPr>
          <p:cNvSpPr txBox="1"/>
          <p:nvPr/>
        </p:nvSpPr>
        <p:spPr>
          <a:xfrm>
            <a:off x="8314976" y="1183526"/>
            <a:ext cx="459818" cy="246221"/>
          </a:xfrm>
          <a:prstGeom prst="rect">
            <a:avLst/>
          </a:prstGeom>
          <a:noFill/>
        </p:spPr>
        <p:txBody>
          <a:bodyPr wrap="square" rtlCol="0">
            <a:spAutoFit/>
          </a:bodyPr>
          <a:lstStyle/>
          <a:p>
            <a:r>
              <a:rPr lang="en-US" sz="1000" dirty="0">
                <a:solidFill>
                  <a:schemeClr val="bg2">
                    <a:lumMod val="75000"/>
                  </a:schemeClr>
                </a:solidFill>
              </a:rPr>
              <a:t>1999</a:t>
            </a:r>
          </a:p>
        </p:txBody>
      </p:sp>
      <p:sp>
        <p:nvSpPr>
          <p:cNvPr id="73" name="TextBox 72">
            <a:extLst>
              <a:ext uri="{FF2B5EF4-FFF2-40B4-BE49-F238E27FC236}">
                <a16:creationId xmlns:a16="http://schemas.microsoft.com/office/drawing/2014/main" id="{FC98066D-E0FD-4B42-B3C4-F8A2F1FA0642}"/>
              </a:ext>
            </a:extLst>
          </p:cNvPr>
          <p:cNvSpPr txBox="1"/>
          <p:nvPr/>
        </p:nvSpPr>
        <p:spPr>
          <a:xfrm>
            <a:off x="8332785" y="1424220"/>
            <a:ext cx="459818" cy="246221"/>
          </a:xfrm>
          <a:prstGeom prst="rect">
            <a:avLst/>
          </a:prstGeom>
          <a:noFill/>
        </p:spPr>
        <p:txBody>
          <a:bodyPr wrap="square" rtlCol="0">
            <a:spAutoFit/>
          </a:bodyPr>
          <a:lstStyle/>
          <a:p>
            <a:r>
              <a:rPr lang="en-US" sz="1000" dirty="0">
                <a:solidFill>
                  <a:schemeClr val="bg2">
                    <a:lumMod val="75000"/>
                  </a:schemeClr>
                </a:solidFill>
              </a:rPr>
              <a:t>2000</a:t>
            </a:r>
          </a:p>
        </p:txBody>
      </p:sp>
      <p:sp>
        <p:nvSpPr>
          <p:cNvPr id="74" name="TextBox 73">
            <a:extLst>
              <a:ext uri="{FF2B5EF4-FFF2-40B4-BE49-F238E27FC236}">
                <a16:creationId xmlns:a16="http://schemas.microsoft.com/office/drawing/2014/main" id="{A9DC4831-0F13-CC49-91B2-B7367AE5CD21}"/>
              </a:ext>
            </a:extLst>
          </p:cNvPr>
          <p:cNvSpPr txBox="1"/>
          <p:nvPr/>
        </p:nvSpPr>
        <p:spPr>
          <a:xfrm>
            <a:off x="8866698" y="1628107"/>
            <a:ext cx="459818" cy="246221"/>
          </a:xfrm>
          <a:prstGeom prst="rect">
            <a:avLst/>
          </a:prstGeom>
          <a:noFill/>
        </p:spPr>
        <p:txBody>
          <a:bodyPr wrap="square" rtlCol="0">
            <a:spAutoFit/>
          </a:bodyPr>
          <a:lstStyle/>
          <a:p>
            <a:r>
              <a:rPr lang="en-US" sz="1000" dirty="0">
                <a:solidFill>
                  <a:schemeClr val="bg2">
                    <a:lumMod val="75000"/>
                  </a:schemeClr>
                </a:solidFill>
              </a:rPr>
              <a:t>2005</a:t>
            </a:r>
          </a:p>
        </p:txBody>
      </p:sp>
      <p:sp>
        <p:nvSpPr>
          <p:cNvPr id="75" name="TextBox 74">
            <a:extLst>
              <a:ext uri="{FF2B5EF4-FFF2-40B4-BE49-F238E27FC236}">
                <a16:creationId xmlns:a16="http://schemas.microsoft.com/office/drawing/2014/main" id="{A3980D90-411D-2B47-BD27-BA968B5B5AD1}"/>
              </a:ext>
            </a:extLst>
          </p:cNvPr>
          <p:cNvSpPr txBox="1"/>
          <p:nvPr/>
        </p:nvSpPr>
        <p:spPr>
          <a:xfrm>
            <a:off x="8866698" y="1886190"/>
            <a:ext cx="459818" cy="246221"/>
          </a:xfrm>
          <a:prstGeom prst="rect">
            <a:avLst/>
          </a:prstGeom>
          <a:noFill/>
        </p:spPr>
        <p:txBody>
          <a:bodyPr wrap="square" rtlCol="0">
            <a:spAutoFit/>
          </a:bodyPr>
          <a:lstStyle/>
          <a:p>
            <a:r>
              <a:rPr lang="en-US" sz="1000" dirty="0">
                <a:solidFill>
                  <a:schemeClr val="bg2">
                    <a:lumMod val="75000"/>
                  </a:schemeClr>
                </a:solidFill>
              </a:rPr>
              <a:t>2004</a:t>
            </a:r>
          </a:p>
        </p:txBody>
      </p:sp>
      <p:sp>
        <p:nvSpPr>
          <p:cNvPr id="76" name="TextBox 75">
            <a:extLst>
              <a:ext uri="{FF2B5EF4-FFF2-40B4-BE49-F238E27FC236}">
                <a16:creationId xmlns:a16="http://schemas.microsoft.com/office/drawing/2014/main" id="{27744088-66A1-4644-AE3E-39F5AD7A01F2}"/>
              </a:ext>
            </a:extLst>
          </p:cNvPr>
          <p:cNvSpPr txBox="1"/>
          <p:nvPr/>
        </p:nvSpPr>
        <p:spPr>
          <a:xfrm>
            <a:off x="8701685" y="2125244"/>
            <a:ext cx="459818" cy="246221"/>
          </a:xfrm>
          <a:prstGeom prst="rect">
            <a:avLst/>
          </a:prstGeom>
          <a:noFill/>
        </p:spPr>
        <p:txBody>
          <a:bodyPr wrap="square" rtlCol="0">
            <a:spAutoFit/>
          </a:bodyPr>
          <a:lstStyle/>
          <a:p>
            <a:r>
              <a:rPr lang="en-US" sz="1000" dirty="0">
                <a:solidFill>
                  <a:schemeClr val="bg2">
                    <a:lumMod val="75000"/>
                  </a:schemeClr>
                </a:solidFill>
              </a:rPr>
              <a:t>2005</a:t>
            </a:r>
          </a:p>
        </p:txBody>
      </p:sp>
      <p:sp>
        <p:nvSpPr>
          <p:cNvPr id="77" name="TextBox 76">
            <a:extLst>
              <a:ext uri="{FF2B5EF4-FFF2-40B4-BE49-F238E27FC236}">
                <a16:creationId xmlns:a16="http://schemas.microsoft.com/office/drawing/2014/main" id="{456C3EAB-0361-0B4C-A5A2-8AD8B4548549}"/>
              </a:ext>
            </a:extLst>
          </p:cNvPr>
          <p:cNvSpPr txBox="1"/>
          <p:nvPr/>
        </p:nvSpPr>
        <p:spPr>
          <a:xfrm>
            <a:off x="8523021" y="2360758"/>
            <a:ext cx="459818" cy="246221"/>
          </a:xfrm>
          <a:prstGeom prst="rect">
            <a:avLst/>
          </a:prstGeom>
          <a:noFill/>
        </p:spPr>
        <p:txBody>
          <a:bodyPr wrap="square" rtlCol="0">
            <a:spAutoFit/>
          </a:bodyPr>
          <a:lstStyle/>
          <a:p>
            <a:r>
              <a:rPr lang="en-US" sz="1000" dirty="0">
                <a:solidFill>
                  <a:schemeClr val="bg2">
                    <a:lumMod val="75000"/>
                  </a:schemeClr>
                </a:solidFill>
              </a:rPr>
              <a:t>2000</a:t>
            </a:r>
          </a:p>
        </p:txBody>
      </p:sp>
      <p:sp>
        <p:nvSpPr>
          <p:cNvPr id="78" name="TextBox 77">
            <a:extLst>
              <a:ext uri="{FF2B5EF4-FFF2-40B4-BE49-F238E27FC236}">
                <a16:creationId xmlns:a16="http://schemas.microsoft.com/office/drawing/2014/main" id="{ABA67CDC-3F25-B644-8BAC-3410122CD68B}"/>
              </a:ext>
            </a:extLst>
          </p:cNvPr>
          <p:cNvSpPr txBox="1"/>
          <p:nvPr/>
        </p:nvSpPr>
        <p:spPr>
          <a:xfrm>
            <a:off x="8673471" y="2606979"/>
            <a:ext cx="459818" cy="246221"/>
          </a:xfrm>
          <a:prstGeom prst="rect">
            <a:avLst/>
          </a:prstGeom>
          <a:noFill/>
        </p:spPr>
        <p:txBody>
          <a:bodyPr wrap="square" rtlCol="0">
            <a:spAutoFit/>
          </a:bodyPr>
          <a:lstStyle/>
          <a:p>
            <a:r>
              <a:rPr lang="en-US" sz="1000" dirty="0">
                <a:solidFill>
                  <a:schemeClr val="bg2">
                    <a:lumMod val="75000"/>
                  </a:schemeClr>
                </a:solidFill>
              </a:rPr>
              <a:t>2000</a:t>
            </a:r>
          </a:p>
        </p:txBody>
      </p:sp>
      <p:sp>
        <p:nvSpPr>
          <p:cNvPr id="79" name="TextBox 78">
            <a:extLst>
              <a:ext uri="{FF2B5EF4-FFF2-40B4-BE49-F238E27FC236}">
                <a16:creationId xmlns:a16="http://schemas.microsoft.com/office/drawing/2014/main" id="{1C4AF967-8823-E144-B43B-A5F51AEAC8F0}"/>
              </a:ext>
            </a:extLst>
          </p:cNvPr>
          <p:cNvSpPr txBox="1"/>
          <p:nvPr/>
        </p:nvSpPr>
        <p:spPr>
          <a:xfrm>
            <a:off x="10262401" y="2841126"/>
            <a:ext cx="459818" cy="246221"/>
          </a:xfrm>
          <a:prstGeom prst="rect">
            <a:avLst/>
          </a:prstGeom>
          <a:noFill/>
        </p:spPr>
        <p:txBody>
          <a:bodyPr wrap="square" rtlCol="0">
            <a:spAutoFit/>
          </a:bodyPr>
          <a:lstStyle/>
          <a:p>
            <a:r>
              <a:rPr lang="en-US" sz="1000" dirty="0">
                <a:solidFill>
                  <a:schemeClr val="bg2">
                    <a:lumMod val="75000"/>
                  </a:schemeClr>
                </a:solidFill>
              </a:rPr>
              <a:t>2001</a:t>
            </a:r>
          </a:p>
        </p:txBody>
      </p:sp>
      <p:sp>
        <p:nvSpPr>
          <p:cNvPr id="80" name="TextBox 79">
            <a:extLst>
              <a:ext uri="{FF2B5EF4-FFF2-40B4-BE49-F238E27FC236}">
                <a16:creationId xmlns:a16="http://schemas.microsoft.com/office/drawing/2014/main" id="{8E0B58C2-597A-5F47-87A0-916CA26F3BC1}"/>
              </a:ext>
            </a:extLst>
          </p:cNvPr>
          <p:cNvSpPr txBox="1"/>
          <p:nvPr/>
        </p:nvSpPr>
        <p:spPr>
          <a:xfrm>
            <a:off x="9434482" y="3087347"/>
            <a:ext cx="459818" cy="246221"/>
          </a:xfrm>
          <a:prstGeom prst="rect">
            <a:avLst/>
          </a:prstGeom>
          <a:noFill/>
        </p:spPr>
        <p:txBody>
          <a:bodyPr wrap="square" rtlCol="0">
            <a:spAutoFit/>
          </a:bodyPr>
          <a:lstStyle/>
          <a:p>
            <a:r>
              <a:rPr lang="en-US" sz="1000" dirty="0">
                <a:solidFill>
                  <a:schemeClr val="bg2">
                    <a:lumMod val="75000"/>
                  </a:schemeClr>
                </a:solidFill>
              </a:rPr>
              <a:t>2012</a:t>
            </a:r>
          </a:p>
        </p:txBody>
      </p:sp>
      <p:sp>
        <p:nvSpPr>
          <p:cNvPr id="81" name="TextBox 80">
            <a:extLst>
              <a:ext uri="{FF2B5EF4-FFF2-40B4-BE49-F238E27FC236}">
                <a16:creationId xmlns:a16="http://schemas.microsoft.com/office/drawing/2014/main" id="{0CF4EBE8-634C-904E-8981-66CF6D88450C}"/>
              </a:ext>
            </a:extLst>
          </p:cNvPr>
          <p:cNvSpPr txBox="1"/>
          <p:nvPr/>
        </p:nvSpPr>
        <p:spPr>
          <a:xfrm>
            <a:off x="9594524" y="3325225"/>
            <a:ext cx="459818" cy="246221"/>
          </a:xfrm>
          <a:prstGeom prst="rect">
            <a:avLst/>
          </a:prstGeom>
          <a:noFill/>
        </p:spPr>
        <p:txBody>
          <a:bodyPr wrap="square" rtlCol="0">
            <a:spAutoFit/>
          </a:bodyPr>
          <a:lstStyle/>
          <a:p>
            <a:r>
              <a:rPr lang="en-US" sz="1000" dirty="0">
                <a:solidFill>
                  <a:schemeClr val="bg2">
                    <a:lumMod val="75000"/>
                  </a:schemeClr>
                </a:solidFill>
              </a:rPr>
              <a:t>2011</a:t>
            </a:r>
          </a:p>
        </p:txBody>
      </p:sp>
      <p:sp>
        <p:nvSpPr>
          <p:cNvPr id="82" name="TextBox 81">
            <a:extLst>
              <a:ext uri="{FF2B5EF4-FFF2-40B4-BE49-F238E27FC236}">
                <a16:creationId xmlns:a16="http://schemas.microsoft.com/office/drawing/2014/main" id="{4F8305F3-B49C-4D4C-98C4-F676510C4F5D}"/>
              </a:ext>
            </a:extLst>
          </p:cNvPr>
          <p:cNvSpPr txBox="1"/>
          <p:nvPr/>
        </p:nvSpPr>
        <p:spPr>
          <a:xfrm>
            <a:off x="10278181" y="3559343"/>
            <a:ext cx="459818" cy="246221"/>
          </a:xfrm>
          <a:prstGeom prst="rect">
            <a:avLst/>
          </a:prstGeom>
          <a:noFill/>
        </p:spPr>
        <p:txBody>
          <a:bodyPr wrap="square" rtlCol="0">
            <a:spAutoFit/>
          </a:bodyPr>
          <a:lstStyle/>
          <a:p>
            <a:r>
              <a:rPr lang="en-US" sz="1000" dirty="0">
                <a:solidFill>
                  <a:schemeClr val="bg2">
                    <a:lumMod val="75000"/>
                  </a:schemeClr>
                </a:solidFill>
              </a:rPr>
              <a:t>2010</a:t>
            </a:r>
          </a:p>
        </p:txBody>
      </p:sp>
      <p:sp>
        <p:nvSpPr>
          <p:cNvPr id="83" name="TextBox 82">
            <a:extLst>
              <a:ext uri="{FF2B5EF4-FFF2-40B4-BE49-F238E27FC236}">
                <a16:creationId xmlns:a16="http://schemas.microsoft.com/office/drawing/2014/main" id="{D1625CE9-A501-344E-B601-F61B7DF7BCDA}"/>
              </a:ext>
            </a:extLst>
          </p:cNvPr>
          <p:cNvSpPr txBox="1"/>
          <p:nvPr/>
        </p:nvSpPr>
        <p:spPr>
          <a:xfrm>
            <a:off x="9594524" y="3798989"/>
            <a:ext cx="459818" cy="246221"/>
          </a:xfrm>
          <a:prstGeom prst="rect">
            <a:avLst/>
          </a:prstGeom>
          <a:noFill/>
        </p:spPr>
        <p:txBody>
          <a:bodyPr wrap="square" rtlCol="0">
            <a:spAutoFit/>
          </a:bodyPr>
          <a:lstStyle/>
          <a:p>
            <a:r>
              <a:rPr lang="en-US" sz="1000" dirty="0">
                <a:solidFill>
                  <a:schemeClr val="bg2">
                    <a:lumMod val="75000"/>
                  </a:schemeClr>
                </a:solidFill>
              </a:rPr>
              <a:t>2010</a:t>
            </a:r>
          </a:p>
        </p:txBody>
      </p:sp>
      <p:sp>
        <p:nvSpPr>
          <p:cNvPr id="84" name="TextBox 83">
            <a:extLst>
              <a:ext uri="{FF2B5EF4-FFF2-40B4-BE49-F238E27FC236}">
                <a16:creationId xmlns:a16="http://schemas.microsoft.com/office/drawing/2014/main" id="{9C17BAB2-05D9-5F45-A536-D938EE5B8882}"/>
              </a:ext>
            </a:extLst>
          </p:cNvPr>
          <p:cNvSpPr txBox="1"/>
          <p:nvPr/>
        </p:nvSpPr>
        <p:spPr>
          <a:xfrm>
            <a:off x="9608175" y="4029251"/>
            <a:ext cx="459818" cy="246221"/>
          </a:xfrm>
          <a:prstGeom prst="rect">
            <a:avLst/>
          </a:prstGeom>
          <a:noFill/>
        </p:spPr>
        <p:txBody>
          <a:bodyPr wrap="square" rtlCol="0">
            <a:spAutoFit/>
          </a:bodyPr>
          <a:lstStyle/>
          <a:p>
            <a:r>
              <a:rPr lang="en-US" sz="1000" dirty="0">
                <a:solidFill>
                  <a:schemeClr val="bg2">
                    <a:lumMod val="75000"/>
                  </a:schemeClr>
                </a:solidFill>
              </a:rPr>
              <a:t>2010</a:t>
            </a:r>
          </a:p>
        </p:txBody>
      </p:sp>
      <p:sp>
        <p:nvSpPr>
          <p:cNvPr id="85" name="TextBox 84">
            <a:extLst>
              <a:ext uri="{FF2B5EF4-FFF2-40B4-BE49-F238E27FC236}">
                <a16:creationId xmlns:a16="http://schemas.microsoft.com/office/drawing/2014/main" id="{98DC77E2-26D4-CC41-B712-073197D8C2B5}"/>
              </a:ext>
            </a:extLst>
          </p:cNvPr>
          <p:cNvSpPr txBox="1"/>
          <p:nvPr/>
        </p:nvSpPr>
        <p:spPr>
          <a:xfrm>
            <a:off x="9983726" y="4254228"/>
            <a:ext cx="459818" cy="246221"/>
          </a:xfrm>
          <a:prstGeom prst="rect">
            <a:avLst/>
          </a:prstGeom>
          <a:noFill/>
        </p:spPr>
        <p:txBody>
          <a:bodyPr wrap="square" rtlCol="0">
            <a:spAutoFit/>
          </a:bodyPr>
          <a:lstStyle/>
          <a:p>
            <a:r>
              <a:rPr lang="en-US" sz="1000" dirty="0">
                <a:solidFill>
                  <a:schemeClr val="bg2">
                    <a:lumMod val="75000"/>
                  </a:schemeClr>
                </a:solidFill>
              </a:rPr>
              <a:t>2017</a:t>
            </a:r>
          </a:p>
        </p:txBody>
      </p:sp>
      <p:sp>
        <p:nvSpPr>
          <p:cNvPr id="86" name="TextBox 85">
            <a:extLst>
              <a:ext uri="{FF2B5EF4-FFF2-40B4-BE49-F238E27FC236}">
                <a16:creationId xmlns:a16="http://schemas.microsoft.com/office/drawing/2014/main" id="{FE7A931C-22AA-C249-9DC7-E5F7A9E0F213}"/>
              </a:ext>
            </a:extLst>
          </p:cNvPr>
          <p:cNvSpPr txBox="1"/>
          <p:nvPr/>
        </p:nvSpPr>
        <p:spPr>
          <a:xfrm>
            <a:off x="9566920" y="4500449"/>
            <a:ext cx="459818" cy="246221"/>
          </a:xfrm>
          <a:prstGeom prst="rect">
            <a:avLst/>
          </a:prstGeom>
          <a:noFill/>
        </p:spPr>
        <p:txBody>
          <a:bodyPr wrap="square" rtlCol="0">
            <a:spAutoFit/>
          </a:bodyPr>
          <a:lstStyle/>
          <a:p>
            <a:r>
              <a:rPr lang="en-US" sz="1000" dirty="0">
                <a:solidFill>
                  <a:schemeClr val="bg2">
                    <a:lumMod val="75000"/>
                  </a:schemeClr>
                </a:solidFill>
              </a:rPr>
              <a:t>1992</a:t>
            </a:r>
          </a:p>
        </p:txBody>
      </p:sp>
      <p:sp>
        <p:nvSpPr>
          <p:cNvPr id="87" name="TextBox 86">
            <a:extLst>
              <a:ext uri="{FF2B5EF4-FFF2-40B4-BE49-F238E27FC236}">
                <a16:creationId xmlns:a16="http://schemas.microsoft.com/office/drawing/2014/main" id="{D14300C3-D825-2848-9F09-F7D15382BC62}"/>
              </a:ext>
            </a:extLst>
          </p:cNvPr>
          <p:cNvSpPr txBox="1"/>
          <p:nvPr/>
        </p:nvSpPr>
        <p:spPr>
          <a:xfrm>
            <a:off x="9413837" y="4735782"/>
            <a:ext cx="459818" cy="246221"/>
          </a:xfrm>
          <a:prstGeom prst="rect">
            <a:avLst/>
          </a:prstGeom>
          <a:noFill/>
        </p:spPr>
        <p:txBody>
          <a:bodyPr wrap="square" rtlCol="0">
            <a:spAutoFit/>
          </a:bodyPr>
          <a:lstStyle/>
          <a:p>
            <a:r>
              <a:rPr lang="en-US" sz="1000" dirty="0">
                <a:solidFill>
                  <a:schemeClr val="bg2">
                    <a:lumMod val="75000"/>
                  </a:schemeClr>
                </a:solidFill>
              </a:rPr>
              <a:t>1994</a:t>
            </a:r>
          </a:p>
        </p:txBody>
      </p:sp>
      <p:sp>
        <p:nvSpPr>
          <p:cNvPr id="88" name="TextBox 87">
            <a:extLst>
              <a:ext uri="{FF2B5EF4-FFF2-40B4-BE49-F238E27FC236}">
                <a16:creationId xmlns:a16="http://schemas.microsoft.com/office/drawing/2014/main" id="{5DCED882-88BA-B84A-B65A-62EE3F3FBCD9}"/>
              </a:ext>
            </a:extLst>
          </p:cNvPr>
          <p:cNvSpPr txBox="1"/>
          <p:nvPr/>
        </p:nvSpPr>
        <p:spPr>
          <a:xfrm>
            <a:off x="8150969" y="4962034"/>
            <a:ext cx="459818" cy="246221"/>
          </a:xfrm>
          <a:prstGeom prst="rect">
            <a:avLst/>
          </a:prstGeom>
          <a:noFill/>
        </p:spPr>
        <p:txBody>
          <a:bodyPr wrap="square" rtlCol="0">
            <a:spAutoFit/>
          </a:bodyPr>
          <a:lstStyle/>
          <a:p>
            <a:r>
              <a:rPr lang="en-US" sz="1000" dirty="0">
                <a:solidFill>
                  <a:schemeClr val="bg2">
                    <a:lumMod val="75000"/>
                  </a:schemeClr>
                </a:solidFill>
              </a:rPr>
              <a:t>1981</a:t>
            </a:r>
          </a:p>
        </p:txBody>
      </p:sp>
      <p:sp>
        <p:nvSpPr>
          <p:cNvPr id="89" name="TextBox 88">
            <a:extLst>
              <a:ext uri="{FF2B5EF4-FFF2-40B4-BE49-F238E27FC236}">
                <a16:creationId xmlns:a16="http://schemas.microsoft.com/office/drawing/2014/main" id="{076DB458-D997-054E-AD4B-539C185E44BF}"/>
              </a:ext>
            </a:extLst>
          </p:cNvPr>
          <p:cNvSpPr txBox="1"/>
          <p:nvPr/>
        </p:nvSpPr>
        <p:spPr>
          <a:xfrm>
            <a:off x="8811028" y="5199313"/>
            <a:ext cx="459818" cy="246221"/>
          </a:xfrm>
          <a:prstGeom prst="rect">
            <a:avLst/>
          </a:prstGeom>
          <a:noFill/>
        </p:spPr>
        <p:txBody>
          <a:bodyPr wrap="square" rtlCol="0">
            <a:spAutoFit/>
          </a:bodyPr>
          <a:lstStyle/>
          <a:p>
            <a:r>
              <a:rPr lang="en-US" sz="1000" dirty="0">
                <a:solidFill>
                  <a:schemeClr val="bg2">
                    <a:lumMod val="75000"/>
                  </a:schemeClr>
                </a:solidFill>
              </a:rPr>
              <a:t>1981</a:t>
            </a:r>
          </a:p>
        </p:txBody>
      </p:sp>
      <p:sp>
        <p:nvSpPr>
          <p:cNvPr id="90" name="TextBox 89">
            <a:extLst>
              <a:ext uri="{FF2B5EF4-FFF2-40B4-BE49-F238E27FC236}">
                <a16:creationId xmlns:a16="http://schemas.microsoft.com/office/drawing/2014/main" id="{4AADA3ED-5313-B74D-A05C-53C086C0B562}"/>
              </a:ext>
            </a:extLst>
          </p:cNvPr>
          <p:cNvSpPr txBox="1"/>
          <p:nvPr/>
        </p:nvSpPr>
        <p:spPr>
          <a:xfrm>
            <a:off x="9301805" y="5692466"/>
            <a:ext cx="459818" cy="246221"/>
          </a:xfrm>
          <a:prstGeom prst="rect">
            <a:avLst/>
          </a:prstGeom>
          <a:noFill/>
        </p:spPr>
        <p:txBody>
          <a:bodyPr wrap="square" rtlCol="0">
            <a:spAutoFit/>
          </a:bodyPr>
          <a:lstStyle/>
          <a:p>
            <a:r>
              <a:rPr lang="en-US" sz="1000" dirty="0">
                <a:solidFill>
                  <a:schemeClr val="bg2">
                    <a:lumMod val="75000"/>
                  </a:schemeClr>
                </a:solidFill>
              </a:rPr>
              <a:t>2008</a:t>
            </a:r>
          </a:p>
        </p:txBody>
      </p:sp>
      <p:sp>
        <p:nvSpPr>
          <p:cNvPr id="91" name="TextBox 90">
            <a:extLst>
              <a:ext uri="{FF2B5EF4-FFF2-40B4-BE49-F238E27FC236}">
                <a16:creationId xmlns:a16="http://schemas.microsoft.com/office/drawing/2014/main" id="{E9790F5F-721F-5C45-BE76-3F4D5C324E24}"/>
              </a:ext>
            </a:extLst>
          </p:cNvPr>
          <p:cNvSpPr txBox="1"/>
          <p:nvPr/>
        </p:nvSpPr>
        <p:spPr>
          <a:xfrm>
            <a:off x="9845654" y="5457271"/>
            <a:ext cx="459818" cy="246221"/>
          </a:xfrm>
          <a:prstGeom prst="rect">
            <a:avLst/>
          </a:prstGeom>
          <a:noFill/>
        </p:spPr>
        <p:txBody>
          <a:bodyPr wrap="square" rtlCol="0">
            <a:spAutoFit/>
          </a:bodyPr>
          <a:lstStyle/>
          <a:p>
            <a:r>
              <a:rPr lang="en-US" sz="1000" dirty="0">
                <a:solidFill>
                  <a:schemeClr val="bg2">
                    <a:lumMod val="75000"/>
                  </a:schemeClr>
                </a:solidFill>
              </a:rPr>
              <a:t>2006</a:t>
            </a:r>
          </a:p>
        </p:txBody>
      </p:sp>
      <p:cxnSp>
        <p:nvCxnSpPr>
          <p:cNvPr id="93" name="Straight Connector 92">
            <a:extLst>
              <a:ext uri="{FF2B5EF4-FFF2-40B4-BE49-F238E27FC236}">
                <a16:creationId xmlns:a16="http://schemas.microsoft.com/office/drawing/2014/main" id="{C04CCFBC-1AC1-DF41-A087-EB75B4FF91D5}"/>
              </a:ext>
            </a:extLst>
          </p:cNvPr>
          <p:cNvCxnSpPr/>
          <p:nvPr/>
        </p:nvCxnSpPr>
        <p:spPr>
          <a:xfrm>
            <a:off x="4854804" y="1122785"/>
            <a:ext cx="273377" cy="0"/>
          </a:xfrm>
          <a:prstGeom prst="line">
            <a:avLst/>
          </a:prstGeom>
          <a:ln w="76200">
            <a:solidFill>
              <a:srgbClr val="63FB3D"/>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9DE6C10-39D2-DB47-B6E7-5249997E13BE}"/>
              </a:ext>
            </a:extLst>
          </p:cNvPr>
          <p:cNvCxnSpPr/>
          <p:nvPr/>
        </p:nvCxnSpPr>
        <p:spPr>
          <a:xfrm>
            <a:off x="5126504" y="1122785"/>
            <a:ext cx="273377" cy="0"/>
          </a:xfrm>
          <a:prstGeom prst="line">
            <a:avLst/>
          </a:prstGeom>
          <a:ln w="76200">
            <a:solidFill>
              <a:srgbClr val="5B9B28"/>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C55D251-3654-9C46-B6D5-07FE888D9F72}"/>
              </a:ext>
            </a:extLst>
          </p:cNvPr>
          <p:cNvCxnSpPr>
            <a:cxnSpLocks/>
          </p:cNvCxnSpPr>
          <p:nvPr/>
        </p:nvCxnSpPr>
        <p:spPr>
          <a:xfrm flipV="1">
            <a:off x="4857292" y="1389002"/>
            <a:ext cx="545077" cy="430"/>
          </a:xfrm>
          <a:prstGeom prst="line">
            <a:avLst/>
          </a:prstGeom>
          <a:ln w="76200">
            <a:solidFill>
              <a:srgbClr val="3A3DC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43FBCA2-D126-4548-9797-346DF7ED06E0}"/>
              </a:ext>
            </a:extLst>
          </p:cNvPr>
          <p:cNvCxnSpPr>
            <a:cxnSpLocks/>
          </p:cNvCxnSpPr>
          <p:nvPr/>
        </p:nvCxnSpPr>
        <p:spPr>
          <a:xfrm flipV="1">
            <a:off x="4853965" y="1671882"/>
            <a:ext cx="545077" cy="430"/>
          </a:xfrm>
          <a:prstGeom prst="line">
            <a:avLst/>
          </a:prstGeom>
          <a:ln w="76200">
            <a:solidFill>
              <a:srgbClr val="FFFA2C"/>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6C12445-A68B-774F-8AAD-08E18D2EF17D}"/>
              </a:ext>
            </a:extLst>
          </p:cNvPr>
          <p:cNvCxnSpPr>
            <a:cxnSpLocks/>
          </p:cNvCxnSpPr>
          <p:nvPr/>
        </p:nvCxnSpPr>
        <p:spPr>
          <a:xfrm flipV="1">
            <a:off x="4853965" y="1947341"/>
            <a:ext cx="545077" cy="430"/>
          </a:xfrm>
          <a:prstGeom prst="line">
            <a:avLst/>
          </a:prstGeom>
          <a:ln w="76200">
            <a:solidFill>
              <a:srgbClr val="FFA93D"/>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8B60FD49-AA74-D341-9F6A-4F2367FF73B2}"/>
              </a:ext>
            </a:extLst>
          </p:cNvPr>
          <p:cNvSpPr txBox="1"/>
          <p:nvPr/>
        </p:nvSpPr>
        <p:spPr>
          <a:xfrm>
            <a:off x="5430982" y="950067"/>
            <a:ext cx="1065158" cy="307777"/>
          </a:xfrm>
          <a:prstGeom prst="rect">
            <a:avLst/>
          </a:prstGeom>
          <a:noFill/>
        </p:spPr>
        <p:txBody>
          <a:bodyPr wrap="square" rtlCol="0">
            <a:spAutoFit/>
          </a:bodyPr>
          <a:lstStyle/>
          <a:p>
            <a:r>
              <a:rPr lang="en-US" sz="1400" dirty="0"/>
              <a:t>A1.2.1</a:t>
            </a:r>
          </a:p>
        </p:txBody>
      </p:sp>
      <p:sp>
        <p:nvSpPr>
          <p:cNvPr id="100" name="TextBox 99">
            <a:extLst>
              <a:ext uri="{FF2B5EF4-FFF2-40B4-BE49-F238E27FC236}">
                <a16:creationId xmlns:a16="http://schemas.microsoft.com/office/drawing/2014/main" id="{64999907-070B-EA41-93F1-481C1B880C55}"/>
              </a:ext>
            </a:extLst>
          </p:cNvPr>
          <p:cNvSpPr txBox="1"/>
          <p:nvPr/>
        </p:nvSpPr>
        <p:spPr>
          <a:xfrm>
            <a:off x="5426564" y="1250828"/>
            <a:ext cx="1065158" cy="307777"/>
          </a:xfrm>
          <a:prstGeom prst="rect">
            <a:avLst/>
          </a:prstGeom>
          <a:noFill/>
        </p:spPr>
        <p:txBody>
          <a:bodyPr wrap="square" rtlCol="0">
            <a:spAutoFit/>
          </a:bodyPr>
          <a:lstStyle/>
          <a:p>
            <a:r>
              <a:rPr lang="en-US" sz="1400" dirty="0"/>
              <a:t>A1.2.2</a:t>
            </a:r>
          </a:p>
        </p:txBody>
      </p:sp>
      <p:sp>
        <p:nvSpPr>
          <p:cNvPr id="101" name="TextBox 100">
            <a:extLst>
              <a:ext uri="{FF2B5EF4-FFF2-40B4-BE49-F238E27FC236}">
                <a16:creationId xmlns:a16="http://schemas.microsoft.com/office/drawing/2014/main" id="{F8A931CD-6BE6-F241-BC9A-6ED3ECAE3D34}"/>
              </a:ext>
            </a:extLst>
          </p:cNvPr>
          <p:cNvSpPr txBox="1"/>
          <p:nvPr/>
        </p:nvSpPr>
        <p:spPr>
          <a:xfrm>
            <a:off x="5435171" y="1538019"/>
            <a:ext cx="1065158" cy="307777"/>
          </a:xfrm>
          <a:prstGeom prst="rect">
            <a:avLst/>
          </a:prstGeom>
          <a:noFill/>
        </p:spPr>
        <p:txBody>
          <a:bodyPr wrap="square" rtlCol="0">
            <a:spAutoFit/>
          </a:bodyPr>
          <a:lstStyle/>
          <a:p>
            <a:r>
              <a:rPr lang="en-US" sz="1400" dirty="0"/>
              <a:t>C1.1.1</a:t>
            </a:r>
          </a:p>
        </p:txBody>
      </p:sp>
      <p:sp>
        <p:nvSpPr>
          <p:cNvPr id="102" name="TextBox 101">
            <a:extLst>
              <a:ext uri="{FF2B5EF4-FFF2-40B4-BE49-F238E27FC236}">
                <a16:creationId xmlns:a16="http://schemas.microsoft.com/office/drawing/2014/main" id="{E7EAFDB7-CC05-214E-B938-99737BE6777A}"/>
              </a:ext>
            </a:extLst>
          </p:cNvPr>
          <p:cNvSpPr txBox="1"/>
          <p:nvPr/>
        </p:nvSpPr>
        <p:spPr>
          <a:xfrm>
            <a:off x="5435708" y="1811178"/>
            <a:ext cx="1065158" cy="307777"/>
          </a:xfrm>
          <a:prstGeom prst="rect">
            <a:avLst/>
          </a:prstGeom>
          <a:noFill/>
        </p:spPr>
        <p:txBody>
          <a:bodyPr wrap="square" rtlCol="0">
            <a:spAutoFit/>
          </a:bodyPr>
          <a:lstStyle/>
          <a:p>
            <a:r>
              <a:rPr lang="en-US" sz="1400" dirty="0"/>
              <a:t>C1</a:t>
            </a:r>
          </a:p>
        </p:txBody>
      </p:sp>
    </p:spTree>
    <p:extLst>
      <p:ext uri="{BB962C8B-B14F-4D97-AF65-F5344CB8AC3E}">
        <p14:creationId xmlns:p14="http://schemas.microsoft.com/office/powerpoint/2010/main" val="2685814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600EB17-23E8-5E42-AC63-32C1F1745D1D}"/>
              </a:ext>
            </a:extLst>
          </p:cNvPr>
          <p:cNvSpPr/>
          <p:nvPr/>
        </p:nvSpPr>
        <p:spPr>
          <a:xfrm>
            <a:off x="1531343" y="847395"/>
            <a:ext cx="1767691"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Sequences from GenBank</a:t>
            </a:r>
          </a:p>
        </p:txBody>
      </p:sp>
      <p:sp>
        <p:nvSpPr>
          <p:cNvPr id="3" name="Rounded Rectangle 2">
            <a:extLst>
              <a:ext uri="{FF2B5EF4-FFF2-40B4-BE49-F238E27FC236}">
                <a16:creationId xmlns:a16="http://schemas.microsoft.com/office/drawing/2014/main" id="{94DD40BD-72B9-314C-B7C5-DC969CA4D1BD}"/>
              </a:ext>
            </a:extLst>
          </p:cNvPr>
          <p:cNvSpPr/>
          <p:nvPr/>
        </p:nvSpPr>
        <p:spPr>
          <a:xfrm>
            <a:off x="1546464" y="2553767"/>
            <a:ext cx="1767691"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Web interface to database</a:t>
            </a:r>
          </a:p>
        </p:txBody>
      </p:sp>
      <p:sp>
        <p:nvSpPr>
          <p:cNvPr id="4" name="Rounded Rectangle 3">
            <a:extLst>
              <a:ext uri="{FF2B5EF4-FFF2-40B4-BE49-F238E27FC236}">
                <a16:creationId xmlns:a16="http://schemas.microsoft.com/office/drawing/2014/main" id="{54B6D3AB-B6EB-024E-9A6A-2DF8429215A2}"/>
              </a:ext>
            </a:extLst>
          </p:cNvPr>
          <p:cNvSpPr/>
          <p:nvPr/>
        </p:nvSpPr>
        <p:spPr>
          <a:xfrm>
            <a:off x="1530400" y="4272476"/>
            <a:ext cx="1783755" cy="113029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Downloadable sequences, metadata and alignments</a:t>
            </a:r>
          </a:p>
        </p:txBody>
      </p:sp>
      <p:sp>
        <p:nvSpPr>
          <p:cNvPr id="5" name="Rounded Rectangle 4">
            <a:extLst>
              <a:ext uri="{FF2B5EF4-FFF2-40B4-BE49-F238E27FC236}">
                <a16:creationId xmlns:a16="http://schemas.microsoft.com/office/drawing/2014/main" id="{347BCE25-60D1-0541-B9D8-55E6A8BB6C8B}"/>
              </a:ext>
            </a:extLst>
          </p:cNvPr>
          <p:cNvSpPr/>
          <p:nvPr/>
        </p:nvSpPr>
        <p:spPr>
          <a:xfrm>
            <a:off x="3441071" y="2553767"/>
            <a:ext cx="1767691"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Reference alignments, trees and sequences</a:t>
            </a:r>
          </a:p>
        </p:txBody>
      </p:sp>
      <p:sp>
        <p:nvSpPr>
          <p:cNvPr id="6" name="Rounded Rectangle 5">
            <a:extLst>
              <a:ext uri="{FF2B5EF4-FFF2-40B4-BE49-F238E27FC236}">
                <a16:creationId xmlns:a16="http://schemas.microsoft.com/office/drawing/2014/main" id="{E43DF1EC-C629-F345-AF6A-B8B97B9D5B96}"/>
              </a:ext>
            </a:extLst>
          </p:cNvPr>
          <p:cNvSpPr/>
          <p:nvPr/>
        </p:nvSpPr>
        <p:spPr>
          <a:xfrm>
            <a:off x="5330918" y="847395"/>
            <a:ext cx="1767689"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User input sequences</a:t>
            </a:r>
          </a:p>
        </p:txBody>
      </p:sp>
      <p:sp>
        <p:nvSpPr>
          <p:cNvPr id="7" name="Rounded Rectangle 6">
            <a:extLst>
              <a:ext uri="{FF2B5EF4-FFF2-40B4-BE49-F238E27FC236}">
                <a16:creationId xmlns:a16="http://schemas.microsoft.com/office/drawing/2014/main" id="{FDA1BE9D-6FFF-B646-8187-805F626944EC}"/>
              </a:ext>
            </a:extLst>
          </p:cNvPr>
          <p:cNvSpPr/>
          <p:nvPr/>
        </p:nvSpPr>
        <p:spPr>
          <a:xfrm>
            <a:off x="5347699" y="2546308"/>
            <a:ext cx="1767691"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Input sequences compared to references</a:t>
            </a:r>
          </a:p>
        </p:txBody>
      </p:sp>
      <p:sp>
        <p:nvSpPr>
          <p:cNvPr id="8" name="Rounded Rectangle 7">
            <a:extLst>
              <a:ext uri="{FF2B5EF4-FFF2-40B4-BE49-F238E27FC236}">
                <a16:creationId xmlns:a16="http://schemas.microsoft.com/office/drawing/2014/main" id="{0CA8337D-DF6D-7A40-8CD1-10D61EDB99E7}"/>
              </a:ext>
            </a:extLst>
          </p:cNvPr>
          <p:cNvSpPr/>
          <p:nvPr/>
        </p:nvSpPr>
        <p:spPr>
          <a:xfrm>
            <a:off x="7241619" y="4429024"/>
            <a:ext cx="1762207"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Placement in phylogenetic tree</a:t>
            </a:r>
          </a:p>
        </p:txBody>
      </p:sp>
      <p:sp>
        <p:nvSpPr>
          <p:cNvPr id="9" name="Rounded Rectangle 8">
            <a:extLst>
              <a:ext uri="{FF2B5EF4-FFF2-40B4-BE49-F238E27FC236}">
                <a16:creationId xmlns:a16="http://schemas.microsoft.com/office/drawing/2014/main" id="{FB7CEC9A-6480-E449-BB63-E8133B5A5ACE}"/>
              </a:ext>
            </a:extLst>
          </p:cNvPr>
          <p:cNvSpPr/>
          <p:nvPr/>
        </p:nvSpPr>
        <p:spPr>
          <a:xfrm>
            <a:off x="5363144" y="4429024"/>
            <a:ext cx="1762207"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Clade assignment</a:t>
            </a:r>
          </a:p>
        </p:txBody>
      </p:sp>
      <p:sp>
        <p:nvSpPr>
          <p:cNvPr id="10" name="Rounded Rectangle 9">
            <a:extLst>
              <a:ext uri="{FF2B5EF4-FFF2-40B4-BE49-F238E27FC236}">
                <a16:creationId xmlns:a16="http://schemas.microsoft.com/office/drawing/2014/main" id="{40887EB1-3B3C-3E4F-8AA1-27BE5652F011}"/>
              </a:ext>
            </a:extLst>
          </p:cNvPr>
          <p:cNvSpPr/>
          <p:nvPr/>
        </p:nvSpPr>
        <p:spPr>
          <a:xfrm>
            <a:off x="3457546" y="4323983"/>
            <a:ext cx="1762207" cy="113029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Genome visualization and comparison to reference</a:t>
            </a:r>
          </a:p>
        </p:txBody>
      </p:sp>
      <p:cxnSp>
        <p:nvCxnSpPr>
          <p:cNvPr id="12" name="Straight Arrow Connector 11">
            <a:extLst>
              <a:ext uri="{FF2B5EF4-FFF2-40B4-BE49-F238E27FC236}">
                <a16:creationId xmlns:a16="http://schemas.microsoft.com/office/drawing/2014/main" id="{79FE97CD-BFB5-C34C-9203-E7CCBD7C1C79}"/>
              </a:ext>
            </a:extLst>
          </p:cNvPr>
          <p:cNvCxnSpPr>
            <a:cxnSpLocks/>
            <a:stCxn id="2" idx="2"/>
            <a:endCxn id="3" idx="0"/>
          </p:cNvCxnSpPr>
          <p:nvPr/>
        </p:nvCxnSpPr>
        <p:spPr>
          <a:xfrm>
            <a:off x="2415189" y="1837996"/>
            <a:ext cx="15121" cy="71577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8627A-3247-454C-8CEC-4F2548E129FA}"/>
              </a:ext>
            </a:extLst>
          </p:cNvPr>
          <p:cNvCxnSpPr>
            <a:cxnSpLocks/>
            <a:stCxn id="3" idx="2"/>
            <a:endCxn id="4" idx="0"/>
          </p:cNvCxnSpPr>
          <p:nvPr/>
        </p:nvCxnSpPr>
        <p:spPr>
          <a:xfrm flipH="1">
            <a:off x="2422278" y="3544368"/>
            <a:ext cx="8032" cy="72810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38AB1E-AE25-4945-94E2-CAF5964BDD3F}"/>
              </a:ext>
            </a:extLst>
          </p:cNvPr>
          <p:cNvCxnSpPr/>
          <p:nvPr/>
        </p:nvCxnSpPr>
        <p:spPr>
          <a:xfrm>
            <a:off x="6244248" y="1837996"/>
            <a:ext cx="0" cy="71628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A748C43-4107-864A-A831-4B3D0EBE606B}"/>
              </a:ext>
            </a:extLst>
          </p:cNvPr>
          <p:cNvCxnSpPr>
            <a:cxnSpLocks/>
          </p:cNvCxnSpPr>
          <p:nvPr/>
        </p:nvCxnSpPr>
        <p:spPr>
          <a:xfrm>
            <a:off x="5208762" y="3079548"/>
            <a:ext cx="33600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D6EDF0-A03A-D441-809E-27D1C7075624}"/>
              </a:ext>
            </a:extLst>
          </p:cNvPr>
          <p:cNvCxnSpPr>
            <a:cxnSpLocks/>
            <a:stCxn id="7" idx="2"/>
            <a:endCxn id="9" idx="0"/>
          </p:cNvCxnSpPr>
          <p:nvPr/>
        </p:nvCxnSpPr>
        <p:spPr>
          <a:xfrm>
            <a:off x="6231545" y="3536909"/>
            <a:ext cx="12703" cy="892115"/>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2B7D39-C420-2142-A5D4-AC2BB32AEA35}"/>
              </a:ext>
            </a:extLst>
          </p:cNvPr>
          <p:cNvCxnSpPr>
            <a:cxnSpLocks/>
            <a:endCxn id="10" idx="0"/>
          </p:cNvCxnSpPr>
          <p:nvPr/>
        </p:nvCxnSpPr>
        <p:spPr>
          <a:xfrm flipH="1">
            <a:off x="4338650" y="3542929"/>
            <a:ext cx="1206114" cy="78105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744CEF-2B38-E742-B48F-D959D1C38489}"/>
              </a:ext>
            </a:extLst>
          </p:cNvPr>
          <p:cNvCxnSpPr>
            <a:cxnSpLocks/>
            <a:endCxn id="8" idx="0"/>
          </p:cNvCxnSpPr>
          <p:nvPr/>
        </p:nvCxnSpPr>
        <p:spPr>
          <a:xfrm>
            <a:off x="6992146" y="3501104"/>
            <a:ext cx="1130577" cy="92792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90E324F-3BDC-B34F-BAC5-C72E0D06B00D}"/>
              </a:ext>
            </a:extLst>
          </p:cNvPr>
          <p:cNvCxnSpPr>
            <a:cxnSpLocks/>
            <a:stCxn id="2" idx="3"/>
            <a:endCxn id="5" idx="0"/>
          </p:cNvCxnSpPr>
          <p:nvPr/>
        </p:nvCxnSpPr>
        <p:spPr>
          <a:xfrm>
            <a:off x="3299034" y="1342696"/>
            <a:ext cx="1025883" cy="1211071"/>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2E00D9-41F0-F94B-9705-B13CEF6E0DC6}"/>
              </a:ext>
            </a:extLst>
          </p:cNvPr>
          <p:cNvSpPr txBox="1"/>
          <p:nvPr/>
        </p:nvSpPr>
        <p:spPr>
          <a:xfrm>
            <a:off x="2396723" y="1939474"/>
            <a:ext cx="998060" cy="338554"/>
          </a:xfrm>
          <a:prstGeom prst="rect">
            <a:avLst/>
          </a:prstGeom>
          <a:noFill/>
        </p:spPr>
        <p:txBody>
          <a:bodyPr wrap="square" rtlCol="0">
            <a:spAutoFit/>
          </a:bodyPr>
          <a:lstStyle/>
          <a:p>
            <a:r>
              <a:rPr lang="en-US" sz="1600" b="1" dirty="0"/>
              <a:t>Curation</a:t>
            </a:r>
          </a:p>
        </p:txBody>
      </p:sp>
      <p:sp>
        <p:nvSpPr>
          <p:cNvPr id="34" name="TextBox 33">
            <a:extLst>
              <a:ext uri="{FF2B5EF4-FFF2-40B4-BE49-F238E27FC236}">
                <a16:creationId xmlns:a16="http://schemas.microsoft.com/office/drawing/2014/main" id="{A2E08271-6A21-1E48-847F-9714A11806D5}"/>
              </a:ext>
            </a:extLst>
          </p:cNvPr>
          <p:cNvSpPr txBox="1"/>
          <p:nvPr/>
        </p:nvSpPr>
        <p:spPr>
          <a:xfrm>
            <a:off x="177483" y="1133658"/>
            <a:ext cx="1239839" cy="400110"/>
          </a:xfrm>
          <a:prstGeom prst="rect">
            <a:avLst/>
          </a:prstGeom>
          <a:noFill/>
        </p:spPr>
        <p:txBody>
          <a:bodyPr wrap="square" rtlCol="0">
            <a:spAutoFit/>
          </a:bodyPr>
          <a:lstStyle/>
          <a:p>
            <a:r>
              <a:rPr lang="en-US" sz="2000" b="1" dirty="0"/>
              <a:t>INPUT</a:t>
            </a:r>
          </a:p>
        </p:txBody>
      </p:sp>
      <p:sp>
        <p:nvSpPr>
          <p:cNvPr id="35" name="TextBox 34">
            <a:extLst>
              <a:ext uri="{FF2B5EF4-FFF2-40B4-BE49-F238E27FC236}">
                <a16:creationId xmlns:a16="http://schemas.microsoft.com/office/drawing/2014/main" id="{F72789B2-571F-DF4E-9DDC-C27BEC6D3254}"/>
              </a:ext>
            </a:extLst>
          </p:cNvPr>
          <p:cNvSpPr txBox="1"/>
          <p:nvPr/>
        </p:nvSpPr>
        <p:spPr>
          <a:xfrm>
            <a:off x="0" y="2814026"/>
            <a:ext cx="1625521" cy="400110"/>
          </a:xfrm>
          <a:prstGeom prst="rect">
            <a:avLst/>
          </a:prstGeom>
          <a:noFill/>
        </p:spPr>
        <p:txBody>
          <a:bodyPr wrap="square" rtlCol="0">
            <a:spAutoFit/>
          </a:bodyPr>
          <a:lstStyle/>
          <a:p>
            <a:r>
              <a:rPr lang="en-US" sz="2000" b="1" dirty="0"/>
              <a:t>PROCESSING</a:t>
            </a:r>
          </a:p>
        </p:txBody>
      </p:sp>
      <p:sp>
        <p:nvSpPr>
          <p:cNvPr id="37" name="TextBox 36">
            <a:extLst>
              <a:ext uri="{FF2B5EF4-FFF2-40B4-BE49-F238E27FC236}">
                <a16:creationId xmlns:a16="http://schemas.microsoft.com/office/drawing/2014/main" id="{7887AD2F-87F2-7B43-9736-18C0903401E8}"/>
              </a:ext>
            </a:extLst>
          </p:cNvPr>
          <p:cNvSpPr txBox="1"/>
          <p:nvPr/>
        </p:nvSpPr>
        <p:spPr>
          <a:xfrm>
            <a:off x="192840" y="4620363"/>
            <a:ext cx="1239839" cy="400110"/>
          </a:xfrm>
          <a:prstGeom prst="rect">
            <a:avLst/>
          </a:prstGeom>
          <a:noFill/>
        </p:spPr>
        <p:txBody>
          <a:bodyPr wrap="square" rtlCol="0">
            <a:spAutoFit/>
          </a:bodyPr>
          <a:lstStyle/>
          <a:p>
            <a:r>
              <a:rPr lang="en-US" sz="2000" b="1" dirty="0"/>
              <a:t>OUTPUT</a:t>
            </a:r>
          </a:p>
        </p:txBody>
      </p:sp>
      <p:sp>
        <p:nvSpPr>
          <p:cNvPr id="51" name="Rounded Rectangle 50">
            <a:extLst>
              <a:ext uri="{FF2B5EF4-FFF2-40B4-BE49-F238E27FC236}">
                <a16:creationId xmlns:a16="http://schemas.microsoft.com/office/drawing/2014/main" id="{FEC35901-BAC9-7948-8BAA-375ADCB80801}"/>
              </a:ext>
            </a:extLst>
          </p:cNvPr>
          <p:cNvSpPr/>
          <p:nvPr/>
        </p:nvSpPr>
        <p:spPr>
          <a:xfrm>
            <a:off x="9120094" y="4438448"/>
            <a:ext cx="1605655" cy="9906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Sequence and metadata upload to GenBank</a:t>
            </a:r>
          </a:p>
        </p:txBody>
      </p:sp>
      <p:cxnSp>
        <p:nvCxnSpPr>
          <p:cNvPr id="54" name="Straight Arrow Connector 53">
            <a:extLst>
              <a:ext uri="{FF2B5EF4-FFF2-40B4-BE49-F238E27FC236}">
                <a16:creationId xmlns:a16="http://schemas.microsoft.com/office/drawing/2014/main" id="{D107733F-79FF-AF4F-BF12-758ECAE47265}"/>
              </a:ext>
            </a:extLst>
          </p:cNvPr>
          <p:cNvCxnSpPr>
            <a:cxnSpLocks/>
            <a:endCxn id="51" idx="0"/>
          </p:cNvCxnSpPr>
          <p:nvPr/>
        </p:nvCxnSpPr>
        <p:spPr>
          <a:xfrm>
            <a:off x="7036985" y="1798576"/>
            <a:ext cx="2885937" cy="2639872"/>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C1625F-78F0-A645-A24B-04C9B857B2C1}"/>
              </a:ext>
            </a:extLst>
          </p:cNvPr>
          <p:cNvCxnSpPr>
            <a:cxnSpLocks/>
            <a:stCxn id="5" idx="2"/>
            <a:endCxn id="4" idx="0"/>
          </p:cNvCxnSpPr>
          <p:nvPr/>
        </p:nvCxnSpPr>
        <p:spPr>
          <a:xfrm flipH="1">
            <a:off x="2422278" y="3544368"/>
            <a:ext cx="1902639" cy="72810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11CAE7E-E483-6045-AFF3-A414F97B09A9}"/>
              </a:ext>
            </a:extLst>
          </p:cNvPr>
          <p:cNvSpPr txBox="1"/>
          <p:nvPr/>
        </p:nvSpPr>
        <p:spPr>
          <a:xfrm>
            <a:off x="2396723" y="3501104"/>
            <a:ext cx="899160" cy="584775"/>
          </a:xfrm>
          <a:prstGeom prst="rect">
            <a:avLst/>
          </a:prstGeom>
          <a:noFill/>
        </p:spPr>
        <p:txBody>
          <a:bodyPr wrap="square" rtlCol="0">
            <a:spAutoFit/>
          </a:bodyPr>
          <a:lstStyle/>
          <a:p>
            <a:r>
              <a:rPr lang="en-US" sz="1600" b="1" dirty="0"/>
              <a:t>Options to filter</a:t>
            </a:r>
          </a:p>
        </p:txBody>
      </p:sp>
    </p:spTree>
    <p:extLst>
      <p:ext uri="{BB962C8B-B14F-4D97-AF65-F5344CB8AC3E}">
        <p14:creationId xmlns:p14="http://schemas.microsoft.com/office/powerpoint/2010/main" val="2782886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AAB9FB56-A79A-1542-B7B2-5266D22448DB}"/>
              </a:ext>
            </a:extLst>
          </p:cNvPr>
          <p:cNvPicPr>
            <a:picLocks noChangeAspect="1"/>
          </p:cNvPicPr>
          <p:nvPr/>
        </p:nvPicPr>
        <p:blipFill rotWithShape="1">
          <a:blip r:embed="rId3"/>
          <a:srcRect l="23761" t="21368" r="63299" b="48471"/>
          <a:stretch/>
        </p:blipFill>
        <p:spPr>
          <a:xfrm>
            <a:off x="111112" y="2240099"/>
            <a:ext cx="2463773" cy="3589201"/>
          </a:xfrm>
          <a:prstGeom prst="rect">
            <a:avLst/>
          </a:prstGeom>
          <a:ln w="19050">
            <a:solidFill>
              <a:schemeClr val="tx1"/>
            </a:solidFill>
          </a:ln>
        </p:spPr>
      </p:pic>
      <p:pic>
        <p:nvPicPr>
          <p:cNvPr id="4" name="Picture 3" descr="A screenshot of a computer&#10;&#10;Description automatically generated with medium confidence">
            <a:extLst>
              <a:ext uri="{FF2B5EF4-FFF2-40B4-BE49-F238E27FC236}">
                <a16:creationId xmlns:a16="http://schemas.microsoft.com/office/drawing/2014/main" id="{9DC0C9A9-5653-4F46-93D4-08ABC0A810D8}"/>
              </a:ext>
            </a:extLst>
          </p:cNvPr>
          <p:cNvPicPr>
            <a:picLocks noChangeAspect="1"/>
          </p:cNvPicPr>
          <p:nvPr/>
        </p:nvPicPr>
        <p:blipFill rotWithShape="1">
          <a:blip r:embed="rId3"/>
          <a:srcRect l="59665" t="40228" r="28273" b="36129"/>
          <a:stretch/>
        </p:blipFill>
        <p:spPr>
          <a:xfrm>
            <a:off x="7727269" y="2240099"/>
            <a:ext cx="2929565" cy="3589201"/>
          </a:xfrm>
          <a:prstGeom prst="rect">
            <a:avLst/>
          </a:prstGeom>
          <a:ln w="19050">
            <a:solidFill>
              <a:schemeClr val="tx1"/>
            </a:solidFill>
          </a:ln>
        </p:spPr>
      </p:pic>
      <p:pic>
        <p:nvPicPr>
          <p:cNvPr id="7" name="Picture 6" descr="A screenshot of a computer&#10;&#10;Description automatically generated with medium confidence">
            <a:extLst>
              <a:ext uri="{FF2B5EF4-FFF2-40B4-BE49-F238E27FC236}">
                <a16:creationId xmlns:a16="http://schemas.microsoft.com/office/drawing/2014/main" id="{D532F0FF-9163-6745-AFA7-F0FA1E0D3E61}"/>
              </a:ext>
            </a:extLst>
          </p:cNvPr>
          <p:cNvPicPr>
            <a:picLocks noChangeAspect="1"/>
          </p:cNvPicPr>
          <p:nvPr/>
        </p:nvPicPr>
        <p:blipFill rotWithShape="1">
          <a:blip r:embed="rId4"/>
          <a:srcRect l="39805" t="51722" r="52127" b="32028"/>
          <a:stretch/>
        </p:blipFill>
        <p:spPr>
          <a:xfrm>
            <a:off x="2574885" y="2240099"/>
            <a:ext cx="2688611" cy="3589201"/>
          </a:xfrm>
          <a:prstGeom prst="rect">
            <a:avLst/>
          </a:prstGeom>
          <a:ln w="19050">
            <a:solidFill>
              <a:schemeClr val="tx1"/>
            </a:solidFill>
          </a:ln>
        </p:spPr>
      </p:pic>
      <p:pic>
        <p:nvPicPr>
          <p:cNvPr id="8" name="Picture 7" descr="A screenshot of a computer&#10;&#10;Description automatically generated with medium confidence">
            <a:extLst>
              <a:ext uri="{FF2B5EF4-FFF2-40B4-BE49-F238E27FC236}">
                <a16:creationId xmlns:a16="http://schemas.microsoft.com/office/drawing/2014/main" id="{E2F144BE-65BB-0B4B-9F3A-91E539D549F9}"/>
              </a:ext>
            </a:extLst>
          </p:cNvPr>
          <p:cNvPicPr>
            <a:picLocks noChangeAspect="1"/>
          </p:cNvPicPr>
          <p:nvPr/>
        </p:nvPicPr>
        <p:blipFill rotWithShape="1">
          <a:blip r:embed="rId3"/>
          <a:srcRect l="45631" t="23145" r="41427" b="47844"/>
          <a:stretch/>
        </p:blipFill>
        <p:spPr>
          <a:xfrm>
            <a:off x="5263496" y="2240099"/>
            <a:ext cx="2561924" cy="3589201"/>
          </a:xfrm>
          <a:prstGeom prst="rect">
            <a:avLst/>
          </a:prstGeom>
          <a:ln w="19050">
            <a:solidFill>
              <a:schemeClr val="tx1"/>
            </a:solidFill>
          </a:ln>
        </p:spPr>
      </p:pic>
      <p:sp>
        <p:nvSpPr>
          <p:cNvPr id="9" name="Rectangle 8">
            <a:extLst>
              <a:ext uri="{FF2B5EF4-FFF2-40B4-BE49-F238E27FC236}">
                <a16:creationId xmlns:a16="http://schemas.microsoft.com/office/drawing/2014/main" id="{CFAEC78C-CC55-C441-97BE-0045234629FB}"/>
              </a:ext>
            </a:extLst>
          </p:cNvPr>
          <p:cNvSpPr/>
          <p:nvPr/>
        </p:nvSpPr>
        <p:spPr>
          <a:xfrm>
            <a:off x="2752658" y="5282120"/>
            <a:ext cx="2393274" cy="418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Step 2: </a:t>
            </a:r>
            <a:r>
              <a:rPr lang="en-US" sz="1400" dirty="0">
                <a:solidFill>
                  <a:schemeClr val="tx1"/>
                </a:solidFill>
              </a:rPr>
              <a:t>Identify sequences with at least 95% coverage</a:t>
            </a:r>
            <a:endParaRPr lang="en-US" sz="1400" b="1" dirty="0">
              <a:solidFill>
                <a:schemeClr val="tx1"/>
              </a:solidFill>
            </a:endParaRPr>
          </a:p>
        </p:txBody>
      </p:sp>
      <p:sp>
        <p:nvSpPr>
          <p:cNvPr id="10" name="Rectangle 9">
            <a:extLst>
              <a:ext uri="{FF2B5EF4-FFF2-40B4-BE49-F238E27FC236}">
                <a16:creationId xmlns:a16="http://schemas.microsoft.com/office/drawing/2014/main" id="{61C09263-A638-3A4B-A928-732369F14402}"/>
              </a:ext>
            </a:extLst>
          </p:cNvPr>
          <p:cNvSpPr/>
          <p:nvPr/>
        </p:nvSpPr>
        <p:spPr>
          <a:xfrm>
            <a:off x="142929" y="5345350"/>
            <a:ext cx="2393274" cy="418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Step 1: </a:t>
            </a:r>
            <a:r>
              <a:rPr lang="en-US" sz="1400" dirty="0">
                <a:solidFill>
                  <a:schemeClr val="tx1"/>
                </a:solidFill>
              </a:rPr>
              <a:t>Identify nodes with appropriate bootstrap support</a:t>
            </a:r>
            <a:endParaRPr lang="en-US" sz="1400" b="1" dirty="0">
              <a:solidFill>
                <a:schemeClr val="tx1"/>
              </a:solidFill>
            </a:endParaRPr>
          </a:p>
        </p:txBody>
      </p:sp>
      <p:sp>
        <p:nvSpPr>
          <p:cNvPr id="11" name="Rectangle 10">
            <a:extLst>
              <a:ext uri="{FF2B5EF4-FFF2-40B4-BE49-F238E27FC236}">
                <a16:creationId xmlns:a16="http://schemas.microsoft.com/office/drawing/2014/main" id="{59F23957-5A56-B04B-9B7D-B2128787BC5D}"/>
              </a:ext>
            </a:extLst>
          </p:cNvPr>
          <p:cNvSpPr/>
          <p:nvPr/>
        </p:nvSpPr>
        <p:spPr>
          <a:xfrm>
            <a:off x="5343577" y="5115128"/>
            <a:ext cx="2393274" cy="71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Step 3: </a:t>
            </a:r>
            <a:r>
              <a:rPr lang="en-US" sz="1400" dirty="0">
                <a:solidFill>
                  <a:schemeClr val="tx1"/>
                </a:solidFill>
              </a:rPr>
              <a:t>Only carry forward nodes with </a:t>
            </a:r>
            <a:r>
              <a:rPr lang="en-GB" sz="1400" dirty="0">
                <a:solidFill>
                  <a:schemeClr val="tx1"/>
                </a:solidFill>
              </a:rPr>
              <a:t>≥ 10 sequences of ≥ 95% coverage descended</a:t>
            </a:r>
            <a:endParaRPr lang="en-US" sz="1400" b="1" dirty="0">
              <a:solidFill>
                <a:schemeClr val="tx1"/>
              </a:solidFill>
            </a:endParaRPr>
          </a:p>
        </p:txBody>
      </p:sp>
      <p:sp>
        <p:nvSpPr>
          <p:cNvPr id="15" name="Rectangle 14">
            <a:extLst>
              <a:ext uri="{FF2B5EF4-FFF2-40B4-BE49-F238E27FC236}">
                <a16:creationId xmlns:a16="http://schemas.microsoft.com/office/drawing/2014/main" id="{C72C11A7-3D0B-9A4F-B21B-10ED0381950C}"/>
              </a:ext>
            </a:extLst>
          </p:cNvPr>
          <p:cNvSpPr/>
          <p:nvPr/>
        </p:nvSpPr>
        <p:spPr>
          <a:xfrm>
            <a:off x="7966953" y="4503906"/>
            <a:ext cx="2519464" cy="1128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B4EF52-1CF6-254E-8BE0-A6C8BB7592A1}"/>
              </a:ext>
            </a:extLst>
          </p:cNvPr>
          <p:cNvSpPr/>
          <p:nvPr/>
        </p:nvSpPr>
        <p:spPr>
          <a:xfrm>
            <a:off x="7860669" y="4887137"/>
            <a:ext cx="2760915" cy="916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Step 4: </a:t>
            </a:r>
            <a:r>
              <a:rPr lang="en-US" sz="1400" dirty="0">
                <a:solidFill>
                  <a:schemeClr val="tx1"/>
                </a:solidFill>
              </a:rPr>
              <a:t>Only </a:t>
            </a:r>
            <a:r>
              <a:rPr lang="en-GB" sz="1400" dirty="0">
                <a:solidFill>
                  <a:schemeClr val="tx1"/>
                </a:solidFill>
              </a:rPr>
              <a:t>lineages with at least one shared nucleotide difference from the ancestral sequence are designated</a:t>
            </a:r>
            <a:endParaRPr lang="en-US" sz="1400" b="1" dirty="0">
              <a:solidFill>
                <a:schemeClr val="tx1"/>
              </a:solidFill>
            </a:endParaRPr>
          </a:p>
        </p:txBody>
      </p:sp>
    </p:spTree>
    <p:extLst>
      <p:ext uri="{BB962C8B-B14F-4D97-AF65-F5344CB8AC3E}">
        <p14:creationId xmlns:p14="http://schemas.microsoft.com/office/powerpoint/2010/main" val="3071899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ap&#10;&#10;Description automatically generated">
            <a:extLst>
              <a:ext uri="{FF2B5EF4-FFF2-40B4-BE49-F238E27FC236}">
                <a16:creationId xmlns:a16="http://schemas.microsoft.com/office/drawing/2014/main" id="{83C66627-4ED2-7340-92EC-172C05481D6F}"/>
              </a:ext>
            </a:extLst>
          </p:cNvPr>
          <p:cNvPicPr>
            <a:picLocks noChangeAspect="1"/>
          </p:cNvPicPr>
          <p:nvPr/>
        </p:nvPicPr>
        <p:blipFill rotWithShape="1">
          <a:blip r:embed="rId3"/>
          <a:srcRect l="49774" r="2856" b="513"/>
          <a:stretch/>
        </p:blipFill>
        <p:spPr>
          <a:xfrm>
            <a:off x="205585" y="10016"/>
            <a:ext cx="4121589" cy="5409821"/>
          </a:xfrm>
          <a:prstGeom prst="rect">
            <a:avLst/>
          </a:prstGeom>
        </p:spPr>
      </p:pic>
      <p:pic>
        <p:nvPicPr>
          <p:cNvPr id="12" name="Picture 11" descr="Chart, sunburst chart&#10;&#10;Description automatically generated">
            <a:extLst>
              <a:ext uri="{FF2B5EF4-FFF2-40B4-BE49-F238E27FC236}">
                <a16:creationId xmlns:a16="http://schemas.microsoft.com/office/drawing/2014/main" id="{EC957542-8641-6C43-93AC-69CBDD89A9C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749" y="5602530"/>
            <a:ext cx="2762998" cy="2762998"/>
          </a:xfrm>
          <a:prstGeom prst="rect">
            <a:avLst/>
          </a:prstGeom>
        </p:spPr>
      </p:pic>
      <p:pic>
        <p:nvPicPr>
          <p:cNvPr id="13" name="Picture 12" descr="Chart, sunburst chart&#10;&#10;Description automatically generated">
            <a:extLst>
              <a:ext uri="{FF2B5EF4-FFF2-40B4-BE49-F238E27FC236}">
                <a16:creationId xmlns:a16="http://schemas.microsoft.com/office/drawing/2014/main" id="{9F3D2408-746D-6D47-B538-486D5434798A}"/>
              </a:ext>
            </a:extLst>
          </p:cNvPr>
          <p:cNvPicPr>
            <a:picLocks noChangeAspect="1"/>
          </p:cNvPicPr>
          <p:nvPr/>
        </p:nvPicPr>
        <p:blipFill rotWithShape="1">
          <a:blip r:embed="rId5">
            <a:clrChange>
              <a:clrFrom>
                <a:srgbClr val="FFFFFF"/>
              </a:clrFrom>
              <a:clrTo>
                <a:srgbClr val="FFFFFF">
                  <a:alpha val="0"/>
                </a:srgbClr>
              </a:clrTo>
            </a:clrChange>
          </a:blip>
          <a:srcRect l="25259" t="22078" r="24646" b="15079"/>
          <a:stretch/>
        </p:blipFill>
        <p:spPr>
          <a:xfrm>
            <a:off x="3218606" y="5567602"/>
            <a:ext cx="3572741" cy="2801163"/>
          </a:xfrm>
          <a:prstGeom prst="rect">
            <a:avLst/>
          </a:prstGeom>
        </p:spPr>
      </p:pic>
      <p:cxnSp>
        <p:nvCxnSpPr>
          <p:cNvPr id="16" name="Straight Arrow Connector 15">
            <a:extLst>
              <a:ext uri="{FF2B5EF4-FFF2-40B4-BE49-F238E27FC236}">
                <a16:creationId xmlns:a16="http://schemas.microsoft.com/office/drawing/2014/main" id="{8ED40941-50BE-2A40-B561-DF50711A3274}"/>
              </a:ext>
            </a:extLst>
          </p:cNvPr>
          <p:cNvCxnSpPr/>
          <p:nvPr/>
        </p:nvCxnSpPr>
        <p:spPr>
          <a:xfrm>
            <a:off x="2394624" y="7123813"/>
            <a:ext cx="8239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CE96DB-7A98-E644-AA6C-D8383DE7DA78}"/>
              </a:ext>
            </a:extLst>
          </p:cNvPr>
          <p:cNvCxnSpPr/>
          <p:nvPr/>
        </p:nvCxnSpPr>
        <p:spPr>
          <a:xfrm>
            <a:off x="6339968" y="7123813"/>
            <a:ext cx="82398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BA17B5-280E-7444-93C9-E1A1DDB86119}"/>
              </a:ext>
            </a:extLst>
          </p:cNvPr>
          <p:cNvCxnSpPr/>
          <p:nvPr/>
        </p:nvCxnSpPr>
        <p:spPr>
          <a:xfrm>
            <a:off x="0" y="5577552"/>
            <a:ext cx="10799763" cy="27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DA4813-C7C5-5040-8C2F-2304CD5FE275}"/>
              </a:ext>
            </a:extLst>
          </p:cNvPr>
          <p:cNvSpPr/>
          <p:nvPr/>
        </p:nvSpPr>
        <p:spPr>
          <a:xfrm>
            <a:off x="9533534" y="7453627"/>
            <a:ext cx="280900" cy="141256"/>
          </a:xfrm>
          <a:prstGeom prst="rect">
            <a:avLst/>
          </a:prstGeom>
          <a:solidFill>
            <a:srgbClr val="14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AEB0C6A-5ECE-634B-BF0D-4066075202C3}"/>
              </a:ext>
            </a:extLst>
          </p:cNvPr>
          <p:cNvSpPr/>
          <p:nvPr/>
        </p:nvSpPr>
        <p:spPr>
          <a:xfrm>
            <a:off x="9551296" y="7852717"/>
            <a:ext cx="280900" cy="1412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3A8C81-67DF-3246-9633-2A7628AE4604}"/>
              </a:ext>
            </a:extLst>
          </p:cNvPr>
          <p:cNvSpPr txBox="1"/>
          <p:nvPr/>
        </p:nvSpPr>
        <p:spPr>
          <a:xfrm>
            <a:off x="9765654" y="7357584"/>
            <a:ext cx="1048497" cy="430887"/>
          </a:xfrm>
          <a:prstGeom prst="rect">
            <a:avLst/>
          </a:prstGeom>
          <a:noFill/>
        </p:spPr>
        <p:txBody>
          <a:bodyPr wrap="square" rtlCol="0">
            <a:spAutoFit/>
          </a:bodyPr>
          <a:lstStyle/>
          <a:p>
            <a:r>
              <a:rPr lang="en-US" sz="1100" dirty="0"/>
              <a:t>Whole genome lineages</a:t>
            </a:r>
          </a:p>
        </p:txBody>
      </p:sp>
      <p:sp>
        <p:nvSpPr>
          <p:cNvPr id="24" name="TextBox 23">
            <a:extLst>
              <a:ext uri="{FF2B5EF4-FFF2-40B4-BE49-F238E27FC236}">
                <a16:creationId xmlns:a16="http://schemas.microsoft.com/office/drawing/2014/main" id="{EA3464A3-FE2D-0A4B-9CD3-6CEC08052E24}"/>
              </a:ext>
            </a:extLst>
          </p:cNvPr>
          <p:cNvSpPr txBox="1"/>
          <p:nvPr/>
        </p:nvSpPr>
        <p:spPr>
          <a:xfrm>
            <a:off x="9791673" y="7778529"/>
            <a:ext cx="996460" cy="430887"/>
          </a:xfrm>
          <a:prstGeom prst="rect">
            <a:avLst/>
          </a:prstGeom>
          <a:noFill/>
        </p:spPr>
        <p:txBody>
          <a:bodyPr wrap="square" rtlCol="0">
            <a:spAutoFit/>
          </a:bodyPr>
          <a:lstStyle/>
          <a:p>
            <a:r>
              <a:rPr lang="en-US" sz="1100" dirty="0"/>
              <a:t>Additional N gene lineages</a:t>
            </a:r>
          </a:p>
        </p:txBody>
      </p:sp>
      <p:sp>
        <p:nvSpPr>
          <p:cNvPr id="15" name="TextBox 14">
            <a:extLst>
              <a:ext uri="{FF2B5EF4-FFF2-40B4-BE49-F238E27FC236}">
                <a16:creationId xmlns:a16="http://schemas.microsoft.com/office/drawing/2014/main" id="{EA952143-A8E7-C245-BBF4-6E368C495F25}"/>
              </a:ext>
            </a:extLst>
          </p:cNvPr>
          <p:cNvSpPr txBox="1"/>
          <p:nvPr/>
        </p:nvSpPr>
        <p:spPr>
          <a:xfrm>
            <a:off x="205585" y="268180"/>
            <a:ext cx="391823" cy="461665"/>
          </a:xfrm>
          <a:prstGeom prst="rect">
            <a:avLst/>
          </a:prstGeom>
          <a:noFill/>
        </p:spPr>
        <p:txBody>
          <a:bodyPr wrap="square" rtlCol="0">
            <a:spAutoFit/>
          </a:bodyPr>
          <a:lstStyle/>
          <a:p>
            <a:r>
              <a:rPr lang="en-US" sz="2400" b="1" dirty="0"/>
              <a:t>A</a:t>
            </a:r>
          </a:p>
        </p:txBody>
      </p:sp>
      <p:sp>
        <p:nvSpPr>
          <p:cNvPr id="25" name="TextBox 24">
            <a:extLst>
              <a:ext uri="{FF2B5EF4-FFF2-40B4-BE49-F238E27FC236}">
                <a16:creationId xmlns:a16="http://schemas.microsoft.com/office/drawing/2014/main" id="{C5B6117F-9FB6-3C4B-8A8C-E7F520C1CEF9}"/>
              </a:ext>
            </a:extLst>
          </p:cNvPr>
          <p:cNvSpPr txBox="1"/>
          <p:nvPr/>
        </p:nvSpPr>
        <p:spPr>
          <a:xfrm>
            <a:off x="158247" y="5630390"/>
            <a:ext cx="391823" cy="461665"/>
          </a:xfrm>
          <a:prstGeom prst="rect">
            <a:avLst/>
          </a:prstGeom>
          <a:noFill/>
        </p:spPr>
        <p:txBody>
          <a:bodyPr wrap="square" rtlCol="0">
            <a:spAutoFit/>
          </a:bodyPr>
          <a:lstStyle/>
          <a:p>
            <a:r>
              <a:rPr lang="en-US" sz="2400" b="1" dirty="0"/>
              <a:t>B</a:t>
            </a:r>
          </a:p>
        </p:txBody>
      </p:sp>
      <p:sp>
        <p:nvSpPr>
          <p:cNvPr id="18" name="TextBox 17">
            <a:extLst>
              <a:ext uri="{FF2B5EF4-FFF2-40B4-BE49-F238E27FC236}">
                <a16:creationId xmlns:a16="http://schemas.microsoft.com/office/drawing/2014/main" id="{2B6E9AA1-89AD-7349-A8AF-E8EB1AB1DCB9}"/>
              </a:ext>
            </a:extLst>
          </p:cNvPr>
          <p:cNvSpPr txBox="1"/>
          <p:nvPr/>
        </p:nvSpPr>
        <p:spPr>
          <a:xfrm>
            <a:off x="2067132" y="5589853"/>
            <a:ext cx="1196725" cy="523220"/>
          </a:xfrm>
          <a:prstGeom prst="rect">
            <a:avLst/>
          </a:prstGeom>
          <a:noFill/>
        </p:spPr>
        <p:txBody>
          <a:bodyPr wrap="square" rtlCol="0">
            <a:spAutoFit/>
          </a:bodyPr>
          <a:lstStyle/>
          <a:p>
            <a:r>
              <a:rPr lang="en-US" sz="1400" dirty="0"/>
              <a:t>Existing Classification</a:t>
            </a:r>
          </a:p>
        </p:txBody>
      </p:sp>
      <p:sp>
        <p:nvSpPr>
          <p:cNvPr id="26" name="TextBox 25">
            <a:extLst>
              <a:ext uri="{FF2B5EF4-FFF2-40B4-BE49-F238E27FC236}">
                <a16:creationId xmlns:a16="http://schemas.microsoft.com/office/drawing/2014/main" id="{3E6ECD9E-625F-FA46-A5BE-57E18BD9EA7F}"/>
              </a:ext>
            </a:extLst>
          </p:cNvPr>
          <p:cNvSpPr txBox="1"/>
          <p:nvPr/>
        </p:nvSpPr>
        <p:spPr>
          <a:xfrm>
            <a:off x="5748789" y="5590902"/>
            <a:ext cx="1338016" cy="523220"/>
          </a:xfrm>
          <a:prstGeom prst="rect">
            <a:avLst/>
          </a:prstGeom>
          <a:noFill/>
        </p:spPr>
        <p:txBody>
          <a:bodyPr wrap="square" rtlCol="0">
            <a:spAutoFit/>
          </a:bodyPr>
          <a:lstStyle/>
          <a:p>
            <a:r>
              <a:rPr lang="en-US" sz="1400" dirty="0"/>
              <a:t>Whole Genome Lineages</a:t>
            </a:r>
          </a:p>
        </p:txBody>
      </p:sp>
      <p:sp>
        <p:nvSpPr>
          <p:cNvPr id="27" name="TextBox 26">
            <a:extLst>
              <a:ext uri="{FF2B5EF4-FFF2-40B4-BE49-F238E27FC236}">
                <a16:creationId xmlns:a16="http://schemas.microsoft.com/office/drawing/2014/main" id="{5D3C53D2-409A-6248-87D1-3BF7EB2675DC}"/>
              </a:ext>
            </a:extLst>
          </p:cNvPr>
          <p:cNvSpPr txBox="1"/>
          <p:nvPr/>
        </p:nvSpPr>
        <p:spPr>
          <a:xfrm>
            <a:off x="9396568" y="5605412"/>
            <a:ext cx="1338016" cy="523220"/>
          </a:xfrm>
          <a:prstGeom prst="rect">
            <a:avLst/>
          </a:prstGeom>
          <a:noFill/>
        </p:spPr>
        <p:txBody>
          <a:bodyPr wrap="square" rtlCol="0">
            <a:spAutoFit/>
          </a:bodyPr>
          <a:lstStyle/>
          <a:p>
            <a:r>
              <a:rPr lang="en-US" sz="1400" dirty="0"/>
              <a:t>Adding N Gene Lineages</a:t>
            </a:r>
          </a:p>
        </p:txBody>
      </p:sp>
      <p:cxnSp>
        <p:nvCxnSpPr>
          <p:cNvPr id="20" name="Straight Connector 19">
            <a:extLst>
              <a:ext uri="{FF2B5EF4-FFF2-40B4-BE49-F238E27FC236}">
                <a16:creationId xmlns:a16="http://schemas.microsoft.com/office/drawing/2014/main" id="{12FE32DD-354C-914E-B9BD-CD4275AD17C1}"/>
              </a:ext>
            </a:extLst>
          </p:cNvPr>
          <p:cNvCxnSpPr/>
          <p:nvPr/>
        </p:nvCxnSpPr>
        <p:spPr>
          <a:xfrm>
            <a:off x="1217425" y="5444817"/>
            <a:ext cx="5778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67A0D8-7D68-164C-91E9-D9C6FB28B596}"/>
              </a:ext>
            </a:extLst>
          </p:cNvPr>
          <p:cNvSpPr/>
          <p:nvPr/>
        </p:nvSpPr>
        <p:spPr>
          <a:xfrm>
            <a:off x="183360" y="5406982"/>
            <a:ext cx="267490" cy="5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397567D-1F51-FD44-B797-1CF674F83FE9}"/>
              </a:ext>
            </a:extLst>
          </p:cNvPr>
          <p:cNvSpPr txBox="1"/>
          <p:nvPr/>
        </p:nvSpPr>
        <p:spPr>
          <a:xfrm>
            <a:off x="1280850" y="5400449"/>
            <a:ext cx="577850" cy="230832"/>
          </a:xfrm>
          <a:prstGeom prst="rect">
            <a:avLst/>
          </a:prstGeom>
          <a:noFill/>
        </p:spPr>
        <p:txBody>
          <a:bodyPr wrap="square" rtlCol="0">
            <a:spAutoFit/>
          </a:bodyPr>
          <a:lstStyle/>
          <a:p>
            <a:r>
              <a:rPr lang="en-US" sz="900" dirty="0"/>
              <a:t>0.02</a:t>
            </a:r>
          </a:p>
        </p:txBody>
      </p:sp>
      <p:pic>
        <p:nvPicPr>
          <p:cNvPr id="30" name="Picture 29" descr="Chart, sunburst chart&#10;&#10;Description automatically generated">
            <a:extLst>
              <a:ext uri="{FF2B5EF4-FFF2-40B4-BE49-F238E27FC236}">
                <a16:creationId xmlns:a16="http://schemas.microsoft.com/office/drawing/2014/main" id="{45E93339-6270-C947-946B-4AA304B02C63}"/>
              </a:ext>
            </a:extLst>
          </p:cNvPr>
          <p:cNvPicPr>
            <a:picLocks noChangeAspect="1"/>
          </p:cNvPicPr>
          <p:nvPr/>
        </p:nvPicPr>
        <p:blipFill rotWithShape="1">
          <a:blip r:embed="rId6">
            <a:clrChange>
              <a:clrFrom>
                <a:srgbClr val="FFFFFF"/>
              </a:clrFrom>
              <a:clrTo>
                <a:srgbClr val="FFFFFF">
                  <a:alpha val="0"/>
                </a:srgbClr>
              </a:clrTo>
            </a:clrChange>
          </a:blip>
          <a:srcRect l="12778" t="13047" r="20094" b="1737"/>
          <a:stretch/>
        </p:blipFill>
        <p:spPr>
          <a:xfrm>
            <a:off x="5064298" y="361471"/>
            <a:ext cx="5289028" cy="4196439"/>
          </a:xfrm>
          <a:prstGeom prst="rect">
            <a:avLst/>
          </a:prstGeom>
        </p:spPr>
      </p:pic>
      <p:sp>
        <p:nvSpPr>
          <p:cNvPr id="32" name="Oval 31">
            <a:extLst>
              <a:ext uri="{FF2B5EF4-FFF2-40B4-BE49-F238E27FC236}">
                <a16:creationId xmlns:a16="http://schemas.microsoft.com/office/drawing/2014/main" id="{32B34AD2-26AC-FC4C-88D6-D08BF32185C5}"/>
              </a:ext>
            </a:extLst>
          </p:cNvPr>
          <p:cNvSpPr/>
          <p:nvPr/>
        </p:nvSpPr>
        <p:spPr>
          <a:xfrm>
            <a:off x="6948684" y="2583712"/>
            <a:ext cx="555442" cy="557335"/>
          </a:xfrm>
          <a:prstGeom prst="ellipse">
            <a:avLst/>
          </a:prstGeom>
          <a:solidFill>
            <a:srgbClr val="08306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33" name="TextBox 32">
            <a:extLst>
              <a:ext uri="{FF2B5EF4-FFF2-40B4-BE49-F238E27FC236}">
                <a16:creationId xmlns:a16="http://schemas.microsoft.com/office/drawing/2014/main" id="{6436CC51-D300-B047-BDD2-AA913B881357}"/>
              </a:ext>
            </a:extLst>
          </p:cNvPr>
          <p:cNvSpPr txBox="1"/>
          <p:nvPr/>
        </p:nvSpPr>
        <p:spPr>
          <a:xfrm>
            <a:off x="6883632" y="2764805"/>
            <a:ext cx="867841" cy="204671"/>
          </a:xfrm>
          <a:prstGeom prst="rect">
            <a:avLst/>
          </a:prstGeom>
          <a:noFill/>
        </p:spPr>
        <p:txBody>
          <a:bodyPr wrap="square" rtlCol="0">
            <a:spAutoFit/>
          </a:bodyPr>
          <a:lstStyle/>
          <a:p>
            <a:r>
              <a:rPr lang="en-US" sz="730" dirty="0">
                <a:solidFill>
                  <a:schemeClr val="bg1"/>
                </a:solidFill>
              </a:rPr>
              <a:t>Cosmopolitan</a:t>
            </a:r>
          </a:p>
        </p:txBody>
      </p:sp>
      <p:sp>
        <p:nvSpPr>
          <p:cNvPr id="34" name="Oval 33">
            <a:extLst>
              <a:ext uri="{FF2B5EF4-FFF2-40B4-BE49-F238E27FC236}">
                <a16:creationId xmlns:a16="http://schemas.microsoft.com/office/drawing/2014/main" id="{CB7F1C41-D6CD-0A46-A444-6F5D9C3A5143}"/>
              </a:ext>
            </a:extLst>
          </p:cNvPr>
          <p:cNvSpPr/>
          <p:nvPr/>
        </p:nvSpPr>
        <p:spPr>
          <a:xfrm>
            <a:off x="5824728" y="1463041"/>
            <a:ext cx="2807208" cy="2769844"/>
          </a:xfrm>
          <a:prstGeom prst="ellipse">
            <a:avLst/>
          </a:prstGeom>
          <a:noFill/>
          <a:ln w="28575">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876DFA20-0693-8B42-B2A7-9231B26DFD1E}"/>
              </a:ext>
            </a:extLst>
          </p:cNvPr>
          <p:cNvSpPr/>
          <p:nvPr/>
        </p:nvSpPr>
        <p:spPr>
          <a:xfrm>
            <a:off x="4442345" y="34598"/>
            <a:ext cx="5579479" cy="5533004"/>
          </a:xfrm>
          <a:prstGeom prst="ellipse">
            <a:avLst/>
          </a:prstGeom>
          <a:noFill/>
          <a:ln w="28575">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descr="Chart, sunburst chart&#10;&#10;Description automatically generated">
            <a:extLst>
              <a:ext uri="{FF2B5EF4-FFF2-40B4-BE49-F238E27FC236}">
                <a16:creationId xmlns:a16="http://schemas.microsoft.com/office/drawing/2014/main" id="{2B8E1AD6-31F6-BA48-95E9-3504E17B843F}"/>
              </a:ext>
            </a:extLst>
          </p:cNvPr>
          <p:cNvPicPr>
            <a:picLocks noChangeAspect="1"/>
          </p:cNvPicPr>
          <p:nvPr/>
        </p:nvPicPr>
        <p:blipFill rotWithShape="1">
          <a:blip r:embed="rId7">
            <a:clrChange>
              <a:clrFrom>
                <a:srgbClr val="FFFFFF"/>
              </a:clrFrom>
              <a:clrTo>
                <a:srgbClr val="FFFFFF">
                  <a:alpha val="0"/>
                </a:srgbClr>
              </a:clrTo>
            </a:clrChange>
          </a:blip>
          <a:srcRect l="6159" t="12734" r="25197"/>
          <a:stretch/>
        </p:blipFill>
        <p:spPr>
          <a:xfrm>
            <a:off x="6916933" y="5589853"/>
            <a:ext cx="3411378" cy="2710542"/>
          </a:xfrm>
          <a:prstGeom prst="rect">
            <a:avLst/>
          </a:prstGeom>
        </p:spPr>
      </p:pic>
    </p:spTree>
    <p:extLst>
      <p:ext uri="{BB962C8B-B14F-4D97-AF65-F5344CB8AC3E}">
        <p14:creationId xmlns:p14="http://schemas.microsoft.com/office/powerpoint/2010/main" val="101070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664BFD02-4B2F-C849-A877-E9B103F851B8}"/>
              </a:ext>
            </a:extLst>
          </p:cNvPr>
          <p:cNvSpPr txBox="1"/>
          <p:nvPr/>
        </p:nvSpPr>
        <p:spPr>
          <a:xfrm>
            <a:off x="406153" y="4232548"/>
            <a:ext cx="814940" cy="261610"/>
          </a:xfrm>
          <a:prstGeom prst="rect">
            <a:avLst/>
          </a:prstGeom>
          <a:noFill/>
        </p:spPr>
        <p:txBody>
          <a:bodyPr wrap="square" rtlCol="0">
            <a:spAutoFit/>
          </a:bodyPr>
          <a:lstStyle/>
          <a:p>
            <a:r>
              <a:rPr lang="en-US" sz="1100" dirty="0"/>
              <a:t>101 - 200</a:t>
            </a:r>
          </a:p>
        </p:txBody>
      </p:sp>
      <p:sp>
        <p:nvSpPr>
          <p:cNvPr id="16" name="Oval 15">
            <a:extLst>
              <a:ext uri="{FF2B5EF4-FFF2-40B4-BE49-F238E27FC236}">
                <a16:creationId xmlns:a16="http://schemas.microsoft.com/office/drawing/2014/main" id="{729C3D90-5EE1-5546-8D5F-DAD7A30410B2}"/>
              </a:ext>
            </a:extLst>
          </p:cNvPr>
          <p:cNvSpPr/>
          <p:nvPr/>
        </p:nvSpPr>
        <p:spPr>
          <a:xfrm>
            <a:off x="252613" y="2973130"/>
            <a:ext cx="101168" cy="109895"/>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Oval 16">
            <a:extLst>
              <a:ext uri="{FF2B5EF4-FFF2-40B4-BE49-F238E27FC236}">
                <a16:creationId xmlns:a16="http://schemas.microsoft.com/office/drawing/2014/main" id="{3D361C30-DF09-C04E-AE8B-72D1E28D7AD5}"/>
              </a:ext>
            </a:extLst>
          </p:cNvPr>
          <p:cNvSpPr/>
          <p:nvPr/>
        </p:nvSpPr>
        <p:spPr>
          <a:xfrm>
            <a:off x="227280" y="3198501"/>
            <a:ext cx="159203" cy="159203"/>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Oval 17">
            <a:extLst>
              <a:ext uri="{FF2B5EF4-FFF2-40B4-BE49-F238E27FC236}">
                <a16:creationId xmlns:a16="http://schemas.microsoft.com/office/drawing/2014/main" id="{D7932417-B4F9-C34C-AD15-4A89A437E11E}"/>
              </a:ext>
            </a:extLst>
          </p:cNvPr>
          <p:cNvSpPr/>
          <p:nvPr/>
        </p:nvSpPr>
        <p:spPr>
          <a:xfrm>
            <a:off x="204137" y="3492229"/>
            <a:ext cx="204377" cy="193945"/>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2E81427-38ED-284F-8D04-C26A729E9822}"/>
              </a:ext>
            </a:extLst>
          </p:cNvPr>
          <p:cNvSpPr/>
          <p:nvPr/>
        </p:nvSpPr>
        <p:spPr>
          <a:xfrm>
            <a:off x="196735" y="3822707"/>
            <a:ext cx="232682" cy="236625"/>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D8F56FA-EBF2-9645-82B9-77D43FCDFFE6}"/>
              </a:ext>
            </a:extLst>
          </p:cNvPr>
          <p:cNvSpPr/>
          <p:nvPr/>
        </p:nvSpPr>
        <p:spPr>
          <a:xfrm>
            <a:off x="180938" y="4209042"/>
            <a:ext cx="279079" cy="291483"/>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4F8A42C-6F88-7B49-BFF4-EA1428A877B4}"/>
              </a:ext>
            </a:extLst>
          </p:cNvPr>
          <p:cNvSpPr txBox="1"/>
          <p:nvPr/>
        </p:nvSpPr>
        <p:spPr>
          <a:xfrm>
            <a:off x="181576" y="2303506"/>
            <a:ext cx="962527" cy="461665"/>
          </a:xfrm>
          <a:prstGeom prst="rect">
            <a:avLst/>
          </a:prstGeom>
          <a:noFill/>
        </p:spPr>
        <p:txBody>
          <a:bodyPr wrap="square" rtlCol="0">
            <a:spAutoFit/>
          </a:bodyPr>
          <a:lstStyle/>
          <a:p>
            <a:r>
              <a:rPr lang="en-US" sz="1200" b="1" dirty="0"/>
              <a:t>No. Sequences</a:t>
            </a:r>
          </a:p>
        </p:txBody>
      </p:sp>
      <p:sp>
        <p:nvSpPr>
          <p:cNvPr id="23" name="TextBox 22">
            <a:extLst>
              <a:ext uri="{FF2B5EF4-FFF2-40B4-BE49-F238E27FC236}">
                <a16:creationId xmlns:a16="http://schemas.microsoft.com/office/drawing/2014/main" id="{72FB6B82-6CDE-4D4B-900F-5B957A90A91C}"/>
              </a:ext>
            </a:extLst>
          </p:cNvPr>
          <p:cNvSpPr txBox="1"/>
          <p:nvPr/>
        </p:nvSpPr>
        <p:spPr>
          <a:xfrm>
            <a:off x="413500" y="2710867"/>
            <a:ext cx="660955" cy="261610"/>
          </a:xfrm>
          <a:prstGeom prst="rect">
            <a:avLst/>
          </a:prstGeom>
          <a:noFill/>
        </p:spPr>
        <p:txBody>
          <a:bodyPr wrap="square" rtlCol="0">
            <a:spAutoFit/>
          </a:bodyPr>
          <a:lstStyle/>
          <a:p>
            <a:r>
              <a:rPr lang="en-US" sz="1100" dirty="0"/>
              <a:t>1 - 5</a:t>
            </a:r>
          </a:p>
        </p:txBody>
      </p:sp>
      <p:sp>
        <p:nvSpPr>
          <p:cNvPr id="24" name="TextBox 23">
            <a:extLst>
              <a:ext uri="{FF2B5EF4-FFF2-40B4-BE49-F238E27FC236}">
                <a16:creationId xmlns:a16="http://schemas.microsoft.com/office/drawing/2014/main" id="{80E07EB1-929E-B34A-AEAC-7B8F99766715}"/>
              </a:ext>
            </a:extLst>
          </p:cNvPr>
          <p:cNvSpPr txBox="1"/>
          <p:nvPr/>
        </p:nvSpPr>
        <p:spPr>
          <a:xfrm>
            <a:off x="431771" y="2922095"/>
            <a:ext cx="660955" cy="261610"/>
          </a:xfrm>
          <a:prstGeom prst="rect">
            <a:avLst/>
          </a:prstGeom>
          <a:noFill/>
        </p:spPr>
        <p:txBody>
          <a:bodyPr wrap="square" rtlCol="0">
            <a:spAutoFit/>
          </a:bodyPr>
          <a:lstStyle/>
          <a:p>
            <a:r>
              <a:rPr lang="en-US" sz="1100" dirty="0"/>
              <a:t>6 - 10</a:t>
            </a:r>
          </a:p>
        </p:txBody>
      </p:sp>
      <p:sp>
        <p:nvSpPr>
          <p:cNvPr id="25" name="TextBox 24">
            <a:extLst>
              <a:ext uri="{FF2B5EF4-FFF2-40B4-BE49-F238E27FC236}">
                <a16:creationId xmlns:a16="http://schemas.microsoft.com/office/drawing/2014/main" id="{CF7C30DD-FD01-5C40-8A89-AE7A71B03A1B}"/>
              </a:ext>
            </a:extLst>
          </p:cNvPr>
          <p:cNvSpPr txBox="1"/>
          <p:nvPr/>
        </p:nvSpPr>
        <p:spPr>
          <a:xfrm>
            <a:off x="405453" y="3162724"/>
            <a:ext cx="660955" cy="261610"/>
          </a:xfrm>
          <a:prstGeom prst="rect">
            <a:avLst/>
          </a:prstGeom>
          <a:noFill/>
        </p:spPr>
        <p:txBody>
          <a:bodyPr wrap="square" rtlCol="0">
            <a:spAutoFit/>
          </a:bodyPr>
          <a:lstStyle/>
          <a:p>
            <a:r>
              <a:rPr lang="en-US" sz="1100" dirty="0"/>
              <a:t>11 - 25</a:t>
            </a:r>
          </a:p>
        </p:txBody>
      </p:sp>
      <p:sp>
        <p:nvSpPr>
          <p:cNvPr id="26" name="TextBox 25">
            <a:extLst>
              <a:ext uri="{FF2B5EF4-FFF2-40B4-BE49-F238E27FC236}">
                <a16:creationId xmlns:a16="http://schemas.microsoft.com/office/drawing/2014/main" id="{AF5DCD88-23E6-194C-9AE3-775BC156E4B8}"/>
              </a:ext>
            </a:extLst>
          </p:cNvPr>
          <p:cNvSpPr txBox="1"/>
          <p:nvPr/>
        </p:nvSpPr>
        <p:spPr>
          <a:xfrm>
            <a:off x="406152" y="3465350"/>
            <a:ext cx="660955" cy="261610"/>
          </a:xfrm>
          <a:prstGeom prst="rect">
            <a:avLst/>
          </a:prstGeom>
          <a:noFill/>
        </p:spPr>
        <p:txBody>
          <a:bodyPr wrap="square" rtlCol="0">
            <a:spAutoFit/>
          </a:bodyPr>
          <a:lstStyle/>
          <a:p>
            <a:r>
              <a:rPr lang="en-US" sz="1100" dirty="0"/>
              <a:t>26 - 50</a:t>
            </a:r>
          </a:p>
        </p:txBody>
      </p:sp>
      <p:sp>
        <p:nvSpPr>
          <p:cNvPr id="27" name="TextBox 26">
            <a:extLst>
              <a:ext uri="{FF2B5EF4-FFF2-40B4-BE49-F238E27FC236}">
                <a16:creationId xmlns:a16="http://schemas.microsoft.com/office/drawing/2014/main" id="{844DE3FE-31AA-B84F-BE40-8CD3DEF7451A}"/>
              </a:ext>
            </a:extLst>
          </p:cNvPr>
          <p:cNvSpPr txBox="1"/>
          <p:nvPr/>
        </p:nvSpPr>
        <p:spPr>
          <a:xfrm>
            <a:off x="406153" y="3827293"/>
            <a:ext cx="660955" cy="261610"/>
          </a:xfrm>
          <a:prstGeom prst="rect">
            <a:avLst/>
          </a:prstGeom>
          <a:noFill/>
        </p:spPr>
        <p:txBody>
          <a:bodyPr wrap="square" rtlCol="0">
            <a:spAutoFit/>
          </a:bodyPr>
          <a:lstStyle/>
          <a:p>
            <a:r>
              <a:rPr lang="en-US" sz="1100" dirty="0"/>
              <a:t>51 - 100</a:t>
            </a:r>
          </a:p>
        </p:txBody>
      </p:sp>
      <p:sp>
        <p:nvSpPr>
          <p:cNvPr id="29" name="TextBox 28">
            <a:extLst>
              <a:ext uri="{FF2B5EF4-FFF2-40B4-BE49-F238E27FC236}">
                <a16:creationId xmlns:a16="http://schemas.microsoft.com/office/drawing/2014/main" id="{DF4ADF7B-2EE1-DE4A-B628-928E98AF72B5}"/>
              </a:ext>
            </a:extLst>
          </p:cNvPr>
          <p:cNvSpPr txBox="1"/>
          <p:nvPr/>
        </p:nvSpPr>
        <p:spPr>
          <a:xfrm>
            <a:off x="431771" y="4717773"/>
            <a:ext cx="660955" cy="261610"/>
          </a:xfrm>
          <a:prstGeom prst="rect">
            <a:avLst/>
          </a:prstGeom>
          <a:noFill/>
        </p:spPr>
        <p:txBody>
          <a:bodyPr wrap="square" rtlCol="0">
            <a:spAutoFit/>
          </a:bodyPr>
          <a:lstStyle/>
          <a:p>
            <a:r>
              <a:rPr lang="en-US" sz="1100" dirty="0"/>
              <a:t>&gt;200</a:t>
            </a:r>
          </a:p>
        </p:txBody>
      </p:sp>
      <p:sp>
        <p:nvSpPr>
          <p:cNvPr id="21" name="Oval 20">
            <a:extLst>
              <a:ext uri="{FF2B5EF4-FFF2-40B4-BE49-F238E27FC236}">
                <a16:creationId xmlns:a16="http://schemas.microsoft.com/office/drawing/2014/main" id="{D8491E8C-989B-A34B-A09A-28A2A68F97B5}"/>
              </a:ext>
            </a:extLst>
          </p:cNvPr>
          <p:cNvSpPr/>
          <p:nvPr/>
        </p:nvSpPr>
        <p:spPr>
          <a:xfrm>
            <a:off x="159050" y="4637803"/>
            <a:ext cx="322854" cy="313691"/>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55C461-796B-7348-8A56-1A57461030C3}"/>
              </a:ext>
            </a:extLst>
          </p:cNvPr>
          <p:cNvSpPr/>
          <p:nvPr/>
        </p:nvSpPr>
        <p:spPr>
          <a:xfrm>
            <a:off x="20946" y="2353149"/>
            <a:ext cx="1027192" cy="28484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DA8522C-A46C-E44F-BE31-F99E6B06753F}"/>
              </a:ext>
            </a:extLst>
          </p:cNvPr>
          <p:cNvSpPr/>
          <p:nvPr/>
        </p:nvSpPr>
        <p:spPr>
          <a:xfrm>
            <a:off x="270887" y="2799757"/>
            <a:ext cx="66149" cy="66142"/>
          </a:xfrm>
          <a:prstGeom prst="ellipse">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descr="A picture containing text, image&#10;&#10;Description automatically generated">
            <a:extLst>
              <a:ext uri="{FF2B5EF4-FFF2-40B4-BE49-F238E27FC236}">
                <a16:creationId xmlns:a16="http://schemas.microsoft.com/office/drawing/2014/main" id="{1D362AE8-60A8-8D42-88E2-B8E0CD510A83}"/>
              </a:ext>
            </a:extLst>
          </p:cNvPr>
          <p:cNvPicPr>
            <a:picLocks noChangeAspect="1"/>
          </p:cNvPicPr>
          <p:nvPr/>
        </p:nvPicPr>
        <p:blipFill>
          <a:blip r:embed="rId3"/>
          <a:stretch>
            <a:fillRect/>
          </a:stretch>
        </p:blipFill>
        <p:spPr>
          <a:xfrm>
            <a:off x="-20946" y="798553"/>
            <a:ext cx="10799763" cy="4799895"/>
          </a:xfrm>
          <a:prstGeom prst="rect">
            <a:avLst/>
          </a:prstGeom>
        </p:spPr>
      </p:pic>
      <p:pic>
        <p:nvPicPr>
          <p:cNvPr id="31" name="Picture 30" descr="Chart, sunburst chart&#10;&#10;Description automatically generated">
            <a:extLst>
              <a:ext uri="{FF2B5EF4-FFF2-40B4-BE49-F238E27FC236}">
                <a16:creationId xmlns:a16="http://schemas.microsoft.com/office/drawing/2014/main" id="{A806B2E7-3B1F-0C42-A49C-F6A9CF356328}"/>
              </a:ext>
            </a:extLst>
          </p:cNvPr>
          <p:cNvPicPr>
            <a:picLocks noChangeAspect="1"/>
          </p:cNvPicPr>
          <p:nvPr/>
        </p:nvPicPr>
        <p:blipFill rotWithShape="1">
          <a:blip r:embed="rId4">
            <a:clrChange>
              <a:clrFrom>
                <a:srgbClr val="FFFFFF"/>
              </a:clrFrom>
              <a:clrTo>
                <a:srgbClr val="FFFFFF">
                  <a:alpha val="0"/>
                </a:srgbClr>
              </a:clrTo>
            </a:clrChange>
          </a:blip>
          <a:srcRect l="12778" t="13047" r="20094" b="1737"/>
          <a:stretch/>
        </p:blipFill>
        <p:spPr>
          <a:xfrm>
            <a:off x="702139" y="3162725"/>
            <a:ext cx="2437652" cy="1934092"/>
          </a:xfrm>
          <a:prstGeom prst="rect">
            <a:avLst/>
          </a:prstGeom>
        </p:spPr>
      </p:pic>
    </p:spTree>
    <p:extLst>
      <p:ext uri="{BB962C8B-B14F-4D97-AF65-F5344CB8AC3E}">
        <p14:creationId xmlns:p14="http://schemas.microsoft.com/office/powerpoint/2010/main" val="4253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6D88DCE-6A87-A741-8F36-7892C48F32AA}"/>
              </a:ext>
            </a:extLst>
          </p:cNvPr>
          <p:cNvPicPr>
            <a:picLocks noChangeAspect="1"/>
          </p:cNvPicPr>
          <p:nvPr/>
        </p:nvPicPr>
        <p:blipFill rotWithShape="1">
          <a:blip r:embed="rId3">
            <a:clrChange>
              <a:clrFrom>
                <a:srgbClr val="FFFFFF"/>
              </a:clrFrom>
              <a:clrTo>
                <a:srgbClr val="FFFFFF">
                  <a:alpha val="0"/>
                </a:srgbClr>
              </a:clrTo>
            </a:clrChange>
          </a:blip>
          <a:srcRect l="27911" t="16305" r="11791" b="33534"/>
          <a:stretch/>
        </p:blipFill>
        <p:spPr>
          <a:xfrm>
            <a:off x="1662546" y="-1"/>
            <a:ext cx="8298874" cy="4314783"/>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0D1AF93-1D5D-2841-BED0-656123BBAA25}"/>
              </a:ext>
            </a:extLst>
          </p:cNvPr>
          <p:cNvPicPr>
            <a:picLocks noChangeAspect="1"/>
          </p:cNvPicPr>
          <p:nvPr/>
        </p:nvPicPr>
        <p:blipFill rotWithShape="1">
          <a:blip r:embed="rId4">
            <a:clrChange>
              <a:clrFrom>
                <a:srgbClr val="FFFFFF"/>
              </a:clrFrom>
              <a:clrTo>
                <a:srgbClr val="FFFFFF">
                  <a:alpha val="0"/>
                </a:srgbClr>
              </a:clrTo>
            </a:clrChange>
          </a:blip>
          <a:srcRect l="28018" t="24152" r="12144" b="25688"/>
          <a:stretch/>
        </p:blipFill>
        <p:spPr>
          <a:xfrm>
            <a:off x="1890678" y="4140200"/>
            <a:ext cx="8070742" cy="4228343"/>
          </a:xfrm>
          <a:prstGeom prst="rect">
            <a:avLst/>
          </a:prstGeom>
        </p:spPr>
      </p:pic>
      <p:cxnSp>
        <p:nvCxnSpPr>
          <p:cNvPr id="7" name="Straight Connector 6">
            <a:extLst>
              <a:ext uri="{FF2B5EF4-FFF2-40B4-BE49-F238E27FC236}">
                <a16:creationId xmlns:a16="http://schemas.microsoft.com/office/drawing/2014/main" id="{185D0163-33D2-DC48-A9AB-9A3E8FFE03CD}"/>
              </a:ext>
            </a:extLst>
          </p:cNvPr>
          <p:cNvCxnSpPr/>
          <p:nvPr/>
        </p:nvCxnSpPr>
        <p:spPr>
          <a:xfrm>
            <a:off x="0" y="4140200"/>
            <a:ext cx="109035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7C25C2-D795-1A41-983D-7ADDD9D03926}"/>
              </a:ext>
            </a:extLst>
          </p:cNvPr>
          <p:cNvSpPr txBox="1"/>
          <p:nvPr/>
        </p:nvSpPr>
        <p:spPr>
          <a:xfrm>
            <a:off x="2088292" y="477343"/>
            <a:ext cx="543697" cy="461665"/>
          </a:xfrm>
          <a:prstGeom prst="rect">
            <a:avLst/>
          </a:prstGeom>
          <a:noFill/>
        </p:spPr>
        <p:txBody>
          <a:bodyPr wrap="square" rtlCol="0">
            <a:spAutoFit/>
          </a:bodyPr>
          <a:lstStyle/>
          <a:p>
            <a:r>
              <a:rPr lang="en-US" sz="2400" b="1" dirty="0"/>
              <a:t>A</a:t>
            </a:r>
          </a:p>
        </p:txBody>
      </p:sp>
      <p:sp>
        <p:nvSpPr>
          <p:cNvPr id="9" name="TextBox 8">
            <a:extLst>
              <a:ext uri="{FF2B5EF4-FFF2-40B4-BE49-F238E27FC236}">
                <a16:creationId xmlns:a16="http://schemas.microsoft.com/office/drawing/2014/main" id="{B9CFE9EA-B207-EE40-96F5-6CD33DA901D0}"/>
              </a:ext>
            </a:extLst>
          </p:cNvPr>
          <p:cNvSpPr txBox="1"/>
          <p:nvPr/>
        </p:nvSpPr>
        <p:spPr>
          <a:xfrm>
            <a:off x="2088292" y="4140199"/>
            <a:ext cx="543697" cy="461665"/>
          </a:xfrm>
          <a:prstGeom prst="rect">
            <a:avLst/>
          </a:prstGeom>
          <a:noFill/>
        </p:spPr>
        <p:txBody>
          <a:bodyPr wrap="square" rtlCol="0">
            <a:spAutoFit/>
          </a:bodyPr>
          <a:lstStyle/>
          <a:p>
            <a:r>
              <a:rPr lang="en-US" sz="2400" b="1" dirty="0"/>
              <a:t>B</a:t>
            </a:r>
          </a:p>
        </p:txBody>
      </p:sp>
    </p:spTree>
    <p:extLst>
      <p:ext uri="{BB962C8B-B14F-4D97-AF65-F5344CB8AC3E}">
        <p14:creationId xmlns:p14="http://schemas.microsoft.com/office/powerpoint/2010/main" val="21442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3BEBCC-7E70-9945-9540-76AECC222893}"/>
              </a:ext>
            </a:extLst>
          </p:cNvPr>
          <p:cNvSpPr/>
          <p:nvPr/>
        </p:nvSpPr>
        <p:spPr>
          <a:xfrm>
            <a:off x="5476672" y="6979596"/>
            <a:ext cx="505839" cy="277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80109A7C-8B0F-9642-864F-4591DB1FBA11}"/>
              </a:ext>
            </a:extLst>
          </p:cNvPr>
          <p:cNvPicPr>
            <a:picLocks noChangeAspect="1"/>
          </p:cNvPicPr>
          <p:nvPr/>
        </p:nvPicPr>
        <p:blipFill rotWithShape="1">
          <a:blip r:embed="rId3">
            <a:clrChange>
              <a:clrFrom>
                <a:srgbClr val="FFFFFF"/>
              </a:clrFrom>
              <a:clrTo>
                <a:srgbClr val="FFFFFF">
                  <a:alpha val="0"/>
                </a:srgbClr>
              </a:clrTo>
            </a:clrChange>
          </a:blip>
          <a:srcRect l="4009" t="2824" b="5161"/>
          <a:stretch/>
        </p:blipFill>
        <p:spPr>
          <a:xfrm>
            <a:off x="0" y="1153378"/>
            <a:ext cx="6798361" cy="5419165"/>
          </a:xfrm>
          <a:prstGeom prst="rect">
            <a:avLst/>
          </a:prstGeom>
        </p:spPr>
      </p:pic>
      <p:pic>
        <p:nvPicPr>
          <p:cNvPr id="8" name="Picture 7" descr="Chart, sunburst chart&#10;&#10;Description automatically generated">
            <a:extLst>
              <a:ext uri="{FF2B5EF4-FFF2-40B4-BE49-F238E27FC236}">
                <a16:creationId xmlns:a16="http://schemas.microsoft.com/office/drawing/2014/main" id="{86D50DFF-C965-6643-99E5-876D4B4B68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48275" y="104337"/>
            <a:ext cx="4295381" cy="3567552"/>
          </a:xfrm>
          <a:prstGeom prst="rect">
            <a:avLst/>
          </a:prstGeom>
        </p:spPr>
      </p:pic>
      <p:sp>
        <p:nvSpPr>
          <p:cNvPr id="11" name="TextBox 10">
            <a:extLst>
              <a:ext uri="{FF2B5EF4-FFF2-40B4-BE49-F238E27FC236}">
                <a16:creationId xmlns:a16="http://schemas.microsoft.com/office/drawing/2014/main" id="{C8DC48FD-6F4C-D94D-B87E-503C7EAE6F5A}"/>
              </a:ext>
            </a:extLst>
          </p:cNvPr>
          <p:cNvSpPr txBox="1"/>
          <p:nvPr/>
        </p:nvSpPr>
        <p:spPr>
          <a:xfrm>
            <a:off x="5854700" y="6505575"/>
            <a:ext cx="593575" cy="369204"/>
          </a:xfrm>
          <a:prstGeom prst="rect">
            <a:avLst/>
          </a:prstGeom>
          <a:solidFill>
            <a:schemeClr val="bg1"/>
          </a:solidFill>
        </p:spPr>
        <p:txBody>
          <a:bodyPr wrap="square" rtlCol="0">
            <a:spAutoFit/>
          </a:bodyPr>
          <a:lstStyle/>
          <a:p>
            <a:endParaRPr lang="en-US" dirty="0"/>
          </a:p>
        </p:txBody>
      </p:sp>
      <p:cxnSp>
        <p:nvCxnSpPr>
          <p:cNvPr id="18" name="Straight Connector 17">
            <a:extLst>
              <a:ext uri="{FF2B5EF4-FFF2-40B4-BE49-F238E27FC236}">
                <a16:creationId xmlns:a16="http://schemas.microsoft.com/office/drawing/2014/main" id="{7DE2BD61-5AA4-AB42-9AC3-A937109D5BAA}"/>
              </a:ext>
            </a:extLst>
          </p:cNvPr>
          <p:cNvCxnSpPr>
            <a:cxnSpLocks/>
          </p:cNvCxnSpPr>
          <p:nvPr/>
        </p:nvCxnSpPr>
        <p:spPr>
          <a:xfrm>
            <a:off x="2843897" y="6690325"/>
            <a:ext cx="434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E0C4141-8D18-BA47-A32F-6C1B5E446085}"/>
              </a:ext>
            </a:extLst>
          </p:cNvPr>
          <p:cNvSpPr/>
          <p:nvPr/>
        </p:nvSpPr>
        <p:spPr>
          <a:xfrm>
            <a:off x="2843897" y="6418453"/>
            <a:ext cx="488897" cy="120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A7FF8-C74F-234D-BAC3-34A0AA0C7566}"/>
              </a:ext>
            </a:extLst>
          </p:cNvPr>
          <p:cNvCxnSpPr>
            <a:cxnSpLocks/>
          </p:cNvCxnSpPr>
          <p:nvPr/>
        </p:nvCxnSpPr>
        <p:spPr>
          <a:xfrm>
            <a:off x="2803525" y="6478471"/>
            <a:ext cx="595655" cy="0"/>
          </a:xfrm>
          <a:prstGeom prst="line">
            <a:avLst/>
          </a:prstGeom>
          <a:ln w="12700">
            <a:solidFill>
              <a:srgbClr val="8E8E8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EB15F2-A759-5B40-BDC1-1C0E946C4AF3}"/>
              </a:ext>
            </a:extLst>
          </p:cNvPr>
          <p:cNvCxnSpPr>
            <a:cxnSpLocks/>
          </p:cNvCxnSpPr>
          <p:nvPr/>
        </p:nvCxnSpPr>
        <p:spPr>
          <a:xfrm>
            <a:off x="2790517" y="6416749"/>
            <a:ext cx="595655" cy="0"/>
          </a:xfrm>
          <a:prstGeom prst="line">
            <a:avLst/>
          </a:prstGeom>
          <a:ln w="12700">
            <a:solidFill>
              <a:srgbClr val="8E8E8E"/>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20BCD8-63B3-FF41-B88C-CA8D8D314843}"/>
              </a:ext>
            </a:extLst>
          </p:cNvPr>
          <p:cNvSpPr txBox="1"/>
          <p:nvPr/>
        </p:nvSpPr>
        <p:spPr>
          <a:xfrm>
            <a:off x="2803525" y="6442590"/>
            <a:ext cx="529269" cy="261610"/>
          </a:xfrm>
          <a:prstGeom prst="rect">
            <a:avLst/>
          </a:prstGeom>
          <a:noFill/>
        </p:spPr>
        <p:txBody>
          <a:bodyPr wrap="square" rtlCol="0">
            <a:spAutoFit/>
          </a:bodyPr>
          <a:lstStyle/>
          <a:p>
            <a:r>
              <a:rPr lang="en-US" sz="1100" dirty="0"/>
              <a:t>0.003</a:t>
            </a:r>
          </a:p>
        </p:txBody>
      </p:sp>
      <p:pic>
        <p:nvPicPr>
          <p:cNvPr id="7" name="Picture 6" descr="Map&#10;&#10;Description automatically generated">
            <a:extLst>
              <a:ext uri="{FF2B5EF4-FFF2-40B4-BE49-F238E27FC236}">
                <a16:creationId xmlns:a16="http://schemas.microsoft.com/office/drawing/2014/main" id="{42AD799A-2DAB-F745-AD85-589C05718A10}"/>
              </a:ext>
            </a:extLst>
          </p:cNvPr>
          <p:cNvPicPr>
            <a:picLocks noChangeAspect="1"/>
          </p:cNvPicPr>
          <p:nvPr/>
        </p:nvPicPr>
        <p:blipFill rotWithShape="1">
          <a:blip r:embed="rId5">
            <a:clrChange>
              <a:clrFrom>
                <a:srgbClr val="FFFFFF"/>
              </a:clrFrom>
              <a:clrTo>
                <a:srgbClr val="FFFFFF">
                  <a:alpha val="0"/>
                </a:srgbClr>
              </a:clrTo>
            </a:clrChange>
          </a:blip>
          <a:srcRect l="4229" t="5911" r="3530" b="5902"/>
          <a:stretch/>
        </p:blipFill>
        <p:spPr>
          <a:xfrm>
            <a:off x="6448275" y="3765999"/>
            <a:ext cx="4302347" cy="4169968"/>
          </a:xfrm>
          <a:prstGeom prst="rect">
            <a:avLst/>
          </a:prstGeom>
        </p:spPr>
      </p:pic>
    </p:spTree>
    <p:extLst>
      <p:ext uri="{BB962C8B-B14F-4D97-AF65-F5344CB8AC3E}">
        <p14:creationId xmlns:p14="http://schemas.microsoft.com/office/powerpoint/2010/main" val="333812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A65F2B66-B4E3-8849-AA06-1A92ADEAA349}"/>
              </a:ext>
            </a:extLst>
          </p:cNvPr>
          <p:cNvPicPr>
            <a:picLocks noChangeAspect="1"/>
          </p:cNvPicPr>
          <p:nvPr/>
        </p:nvPicPr>
        <p:blipFill rotWithShape="1">
          <a:blip r:embed="rId3"/>
          <a:srcRect l="21170" r="29330"/>
          <a:stretch/>
        </p:blipFill>
        <p:spPr>
          <a:xfrm>
            <a:off x="114300" y="143434"/>
            <a:ext cx="5399881" cy="6006539"/>
          </a:xfrm>
          <a:prstGeom prst="rect">
            <a:avLst/>
          </a:prstGeom>
          <a:ln w="28575">
            <a:solidFill>
              <a:schemeClr val="tx1"/>
            </a:solidFill>
          </a:ln>
        </p:spPr>
      </p:pic>
      <p:pic>
        <p:nvPicPr>
          <p:cNvPr id="6" name="Picture 5" descr="Map&#10;&#10;Description automatically generated">
            <a:extLst>
              <a:ext uri="{FF2B5EF4-FFF2-40B4-BE49-F238E27FC236}">
                <a16:creationId xmlns:a16="http://schemas.microsoft.com/office/drawing/2014/main" id="{ABC89D5F-D311-BB42-89ED-2E108748B73E}"/>
              </a:ext>
            </a:extLst>
          </p:cNvPr>
          <p:cNvPicPr>
            <a:picLocks noChangeAspect="1"/>
          </p:cNvPicPr>
          <p:nvPr/>
        </p:nvPicPr>
        <p:blipFill rotWithShape="1">
          <a:blip r:embed="rId3"/>
          <a:srcRect l="93852" t="33333" b="31250"/>
          <a:stretch/>
        </p:blipFill>
        <p:spPr>
          <a:xfrm>
            <a:off x="114299" y="1132235"/>
            <a:ext cx="800101" cy="1814165"/>
          </a:xfrm>
          <a:prstGeom prst="rect">
            <a:avLst/>
          </a:prstGeom>
        </p:spPr>
      </p:pic>
      <p:pic>
        <p:nvPicPr>
          <p:cNvPr id="8" name="Picture 7">
            <a:extLst>
              <a:ext uri="{FF2B5EF4-FFF2-40B4-BE49-F238E27FC236}">
                <a16:creationId xmlns:a16="http://schemas.microsoft.com/office/drawing/2014/main" id="{0111D7E1-27E7-AA40-A498-F954A431CB68}"/>
              </a:ext>
            </a:extLst>
          </p:cNvPr>
          <p:cNvPicPr>
            <a:picLocks noChangeAspect="1"/>
          </p:cNvPicPr>
          <p:nvPr/>
        </p:nvPicPr>
        <p:blipFill rotWithShape="1">
          <a:blip r:embed="rId4"/>
          <a:srcRect t="3150" r="17750"/>
          <a:stretch/>
        </p:blipFill>
        <p:spPr>
          <a:xfrm>
            <a:off x="5514182" y="143434"/>
            <a:ext cx="5171281" cy="6006542"/>
          </a:xfrm>
          <a:prstGeom prst="rect">
            <a:avLst/>
          </a:prstGeom>
          <a:ln w="28575">
            <a:solidFill>
              <a:schemeClr val="tx1"/>
            </a:solidFill>
          </a:ln>
        </p:spPr>
      </p:pic>
      <p:pic>
        <p:nvPicPr>
          <p:cNvPr id="9" name="Picture 8">
            <a:extLst>
              <a:ext uri="{FF2B5EF4-FFF2-40B4-BE49-F238E27FC236}">
                <a16:creationId xmlns:a16="http://schemas.microsoft.com/office/drawing/2014/main" id="{009BD777-162D-9049-8C72-6EAEB2BB329B}"/>
              </a:ext>
            </a:extLst>
          </p:cNvPr>
          <p:cNvPicPr>
            <a:picLocks noChangeAspect="1"/>
          </p:cNvPicPr>
          <p:nvPr/>
        </p:nvPicPr>
        <p:blipFill rotWithShape="1">
          <a:blip r:embed="rId4"/>
          <a:srcRect l="83000" t="43950" b="44575"/>
          <a:stretch/>
        </p:blipFill>
        <p:spPr>
          <a:xfrm>
            <a:off x="6169615" y="796479"/>
            <a:ext cx="1375831" cy="928688"/>
          </a:xfrm>
          <a:prstGeom prst="rect">
            <a:avLst/>
          </a:prstGeom>
        </p:spPr>
      </p:pic>
    </p:spTree>
    <p:extLst>
      <p:ext uri="{BB962C8B-B14F-4D97-AF65-F5344CB8AC3E}">
        <p14:creationId xmlns:p14="http://schemas.microsoft.com/office/powerpoint/2010/main" val="112390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10.png" descr="Chart&#10;&#10;Description automatically generated">
            <a:extLst>
              <a:ext uri="{FF2B5EF4-FFF2-40B4-BE49-F238E27FC236}">
                <a16:creationId xmlns:a16="http://schemas.microsoft.com/office/drawing/2014/main" id="{8A446684-0DCB-A948-8955-8762D4F68325}"/>
              </a:ext>
            </a:extLst>
          </p:cNvPr>
          <p:cNvPicPr/>
          <p:nvPr/>
        </p:nvPicPr>
        <p:blipFill>
          <a:blip r:embed="rId3"/>
          <a:srcRect t="7308"/>
          <a:stretch>
            <a:fillRect/>
          </a:stretch>
        </p:blipFill>
        <p:spPr>
          <a:xfrm>
            <a:off x="569987" y="1901737"/>
            <a:ext cx="9659787" cy="4476924"/>
          </a:xfrm>
          <a:prstGeom prst="rect">
            <a:avLst/>
          </a:prstGeom>
        </p:spPr>
      </p:pic>
    </p:spTree>
    <p:extLst>
      <p:ext uri="{BB962C8B-B14F-4D97-AF65-F5344CB8AC3E}">
        <p14:creationId xmlns:p14="http://schemas.microsoft.com/office/powerpoint/2010/main" val="2873079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8842</TotalTime>
  <Words>903</Words>
  <Application>Microsoft Macintosh PowerPoint</Application>
  <PresentationFormat>Custom</PresentationFormat>
  <Paragraphs>138</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Campbell (PGR)</dc:creator>
  <cp:lastModifiedBy>Kathryn Campbell (PGR)</cp:lastModifiedBy>
  <cp:revision>86</cp:revision>
  <dcterms:created xsi:type="dcterms:W3CDTF">2021-04-16T21:57:06Z</dcterms:created>
  <dcterms:modified xsi:type="dcterms:W3CDTF">2022-03-14T12:09:17Z</dcterms:modified>
</cp:coreProperties>
</file>